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60" r:id="rId1"/>
  </p:sldMasterIdLst>
  <p:sldIdLst>
    <p:sldId id="267" r:id="rId2"/>
    <p:sldId id="257" r:id="rId3"/>
    <p:sldId id="258" r:id="rId4"/>
    <p:sldId id="264" r:id="rId5"/>
    <p:sldId id="259" r:id="rId6"/>
    <p:sldId id="260" r:id="rId7"/>
    <p:sldId id="261" r:id="rId8"/>
    <p:sldId id="262" r:id="rId9"/>
    <p:sldId id="263" r:id="rId10"/>
  </p:sldIdLst>
  <p:sldSz cx="9144000" cy="5143500" type="screen16x9"/>
  <p:notesSz cx="6858000" cy="9144000"/>
  <p:embeddedFontLst>
    <p:embeddedFont>
      <p:font typeface="Arial Rounded MT Bold" panose="020F0704030504030204" pitchFamily="34" charset="0"/>
      <p:regular r:id="rId11"/>
    </p:embeddedFont>
    <p:embeddedFont>
      <p:font typeface="Calibri" panose="020F0502020204030204" pitchFamily="34" charset="0"/>
      <p:regular r:id="rId12"/>
      <p:bold r:id="rId13"/>
      <p:italic r:id="rId14"/>
      <p:boldItalic r:id="rId15"/>
    </p:embeddedFont>
    <p:embeddedFont>
      <p:font typeface="Calibri Light" panose="020F0302020204030204" pitchFamily="34" charset="0"/>
      <p:regular r:id="rId16"/>
      <p:italic r:id="rId17"/>
    </p:embeddedFont>
    <p:embeddedFont>
      <p:font typeface="Comic Sans MS" panose="030F0702030302020204" pitchFamily="66" charset="0"/>
      <p:regular r:id="rId18"/>
      <p:bold r:id="rId19"/>
      <p:italic r:id="rId20"/>
      <p:boldItalic r:id="rId21"/>
    </p:embeddedFont>
    <p:embeddedFont>
      <p:font typeface="Cooper Black" panose="0208090404030B020404" pitchFamily="18" charset="0"/>
      <p:regular r:id="rId22"/>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99"/>
    <a:srgbClr val="F1D9E8"/>
    <a:srgbClr val="B5966A"/>
    <a:srgbClr val="CCBD9F"/>
    <a:srgbClr val="E2E4D8"/>
    <a:srgbClr val="D1D4C1"/>
    <a:srgbClr val="BFEFFD"/>
    <a:srgbClr val="B848B0"/>
    <a:srgbClr val="4185D7"/>
    <a:srgbClr val="C6DAF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1186C51-E941-4413-96A5-4D88FE3E954D}" v="10" dt="2021-03-11T18:59:32.382"/>
    <p1510:client id="{B75B4D28-6810-4327-BADC-5B114F82C8D9}" v="60" dt="2021-03-11T19:08:01.42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9" d="100"/>
          <a:sy n="119" d="100"/>
        </p:scale>
        <p:origin x="546"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3.fntdata"/><Relationship Id="rId18" Type="http://schemas.openxmlformats.org/officeDocument/2006/relationships/font" Target="fonts/font8.fntdata"/><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11.fntdata"/><Relationship Id="rId7" Type="http://schemas.openxmlformats.org/officeDocument/2006/relationships/slide" Target="slides/slide6.xml"/><Relationship Id="rId12" Type="http://schemas.openxmlformats.org/officeDocument/2006/relationships/font" Target="fonts/font2.fntdata"/><Relationship Id="rId17" Type="http://schemas.openxmlformats.org/officeDocument/2006/relationships/font" Target="fonts/font7.fntdata"/><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6.fntdata"/><Relationship Id="rId20"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5.fntdata"/><Relationship Id="rId23" Type="http://schemas.openxmlformats.org/officeDocument/2006/relationships/presProps" Target="presProps.xml"/><Relationship Id="rId28"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4.fntdata"/><Relationship Id="rId22" Type="http://schemas.openxmlformats.org/officeDocument/2006/relationships/font" Target="fonts/font12.fntdata"/><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dmaN _" userId="cac871cd91e1ddbe" providerId="LiveId" clId="{11186C51-E941-4413-96A5-4D88FE3E954D}"/>
    <pc:docChg chg="modSld">
      <pc:chgData name="MadmaN _" userId="cac871cd91e1ddbe" providerId="LiveId" clId="{11186C51-E941-4413-96A5-4D88FE3E954D}" dt="2021-03-11T18:59:32.382" v="9" actId="20577"/>
      <pc:docMkLst>
        <pc:docMk/>
      </pc:docMkLst>
      <pc:sldChg chg="modSp">
        <pc:chgData name="MadmaN _" userId="cac871cd91e1ddbe" providerId="LiveId" clId="{11186C51-E941-4413-96A5-4D88FE3E954D}" dt="2021-03-11T18:59:32.382" v="9" actId="20577"/>
        <pc:sldMkLst>
          <pc:docMk/>
          <pc:sldMk cId="2656577654" sldId="261"/>
        </pc:sldMkLst>
        <pc:spChg chg="mod">
          <ac:chgData name="MadmaN _" userId="cac871cd91e1ddbe" providerId="LiveId" clId="{11186C51-E941-4413-96A5-4D88FE3E954D}" dt="2021-03-11T18:59:32.382" v="9" actId="20577"/>
          <ac:spMkLst>
            <pc:docMk/>
            <pc:sldMk cId="2656577654" sldId="261"/>
            <ac:spMk id="6" creationId="{DF7BF403-8D37-4B4E-80FF-4B8FAF381FC8}"/>
          </ac:spMkLst>
        </pc:spChg>
      </pc:sldChg>
    </pc:docChg>
  </pc:docChgLst>
  <pc:docChgLst>
    <pc:chgData name="MadmaN _" userId="cac871cd91e1ddbe" providerId="LiveId" clId="{4CBF7DB8-FE28-4282-9D3A-508A352427D2}"/>
    <pc:docChg chg="undo redo custSel modSld">
      <pc:chgData name="MadmaN _" userId="cac871cd91e1ddbe" providerId="LiveId" clId="{4CBF7DB8-FE28-4282-9D3A-508A352427D2}" dt="2021-02-28T19:53:04.492" v="349" actId="1035"/>
      <pc:docMkLst>
        <pc:docMk/>
      </pc:docMkLst>
      <pc:sldChg chg="modSp modAnim">
        <pc:chgData name="MadmaN _" userId="cac871cd91e1ddbe" providerId="LiveId" clId="{4CBF7DB8-FE28-4282-9D3A-508A352427D2}" dt="2021-02-28T19:39:08.397" v="34"/>
        <pc:sldMkLst>
          <pc:docMk/>
          <pc:sldMk cId="1174895085" sldId="257"/>
        </pc:sldMkLst>
        <pc:spChg chg="mod">
          <ac:chgData name="MadmaN _" userId="cac871cd91e1ddbe" providerId="LiveId" clId="{4CBF7DB8-FE28-4282-9D3A-508A352427D2}" dt="2021-02-28T19:39:08.397" v="34"/>
          <ac:spMkLst>
            <pc:docMk/>
            <pc:sldMk cId="1174895085" sldId="257"/>
            <ac:spMk id="2" creationId="{669A01BB-89B1-4D63-8EC8-742025A2C1AC}"/>
          </ac:spMkLst>
        </pc:spChg>
        <pc:spChg chg="mod">
          <ac:chgData name="MadmaN _" userId="cac871cd91e1ddbe" providerId="LiveId" clId="{4CBF7DB8-FE28-4282-9D3A-508A352427D2}" dt="2021-02-28T19:37:44.177" v="10"/>
          <ac:spMkLst>
            <pc:docMk/>
            <pc:sldMk cId="1174895085" sldId="257"/>
            <ac:spMk id="3" creationId="{4E50560C-C764-42CB-852D-F4EBBD4B20CD}"/>
          </ac:spMkLst>
        </pc:spChg>
      </pc:sldChg>
      <pc:sldChg chg="modSp mod modAnim">
        <pc:chgData name="MadmaN _" userId="cac871cd91e1ddbe" providerId="LiveId" clId="{4CBF7DB8-FE28-4282-9D3A-508A352427D2}" dt="2021-02-28T19:40:56.062" v="77" actId="1035"/>
        <pc:sldMkLst>
          <pc:docMk/>
          <pc:sldMk cId="4252008214" sldId="258"/>
        </pc:sldMkLst>
        <pc:spChg chg="mod">
          <ac:chgData name="MadmaN _" userId="cac871cd91e1ddbe" providerId="LiveId" clId="{4CBF7DB8-FE28-4282-9D3A-508A352427D2}" dt="2021-02-28T19:39:21.865" v="37"/>
          <ac:spMkLst>
            <pc:docMk/>
            <pc:sldMk cId="4252008214" sldId="258"/>
            <ac:spMk id="3" creationId="{5F1FE238-6D3A-422E-B310-9835BC88ABB0}"/>
          </ac:spMkLst>
        </pc:spChg>
        <pc:spChg chg="mod">
          <ac:chgData name="MadmaN _" userId="cac871cd91e1ddbe" providerId="LiveId" clId="{4CBF7DB8-FE28-4282-9D3A-508A352427D2}" dt="2021-02-28T19:39:46.917" v="43" actId="14100"/>
          <ac:spMkLst>
            <pc:docMk/>
            <pc:sldMk cId="4252008214" sldId="258"/>
            <ac:spMk id="5" creationId="{79393C11-5B9B-4A59-A166-2B0A19CDCCB4}"/>
          </ac:spMkLst>
        </pc:spChg>
        <pc:spChg chg="mod">
          <ac:chgData name="MadmaN _" userId="cac871cd91e1ddbe" providerId="LiveId" clId="{4CBF7DB8-FE28-4282-9D3A-508A352427D2}" dt="2021-02-28T19:40:12.852" v="46"/>
          <ac:spMkLst>
            <pc:docMk/>
            <pc:sldMk cId="4252008214" sldId="258"/>
            <ac:spMk id="6" creationId="{375C8DF7-B7A4-4701-B43F-DA7DA8329748}"/>
          </ac:spMkLst>
        </pc:spChg>
        <pc:spChg chg="mod">
          <ac:chgData name="MadmaN _" userId="cac871cd91e1ddbe" providerId="LiveId" clId="{4CBF7DB8-FE28-4282-9D3A-508A352427D2}" dt="2021-02-28T19:40:52.830" v="68" actId="1036"/>
          <ac:spMkLst>
            <pc:docMk/>
            <pc:sldMk cId="4252008214" sldId="258"/>
            <ac:spMk id="10" creationId="{545F9991-6FBF-44A2-A4AA-BEFC3801BA50}"/>
          </ac:spMkLst>
        </pc:spChg>
        <pc:spChg chg="mod">
          <ac:chgData name="MadmaN _" userId="cac871cd91e1ddbe" providerId="LiveId" clId="{4CBF7DB8-FE28-4282-9D3A-508A352427D2}" dt="2021-02-28T19:40:56.062" v="77" actId="1035"/>
          <ac:spMkLst>
            <pc:docMk/>
            <pc:sldMk cId="4252008214" sldId="258"/>
            <ac:spMk id="12" creationId="{001BE81F-EC3C-4173-922F-7841FF1134E1}"/>
          </ac:spMkLst>
        </pc:spChg>
      </pc:sldChg>
      <pc:sldChg chg="modSp mod modAnim">
        <pc:chgData name="MadmaN _" userId="cac871cd91e1ddbe" providerId="LiveId" clId="{4CBF7DB8-FE28-4282-9D3A-508A352427D2}" dt="2021-02-28T19:42:34.094" v="137" actId="1038"/>
        <pc:sldMkLst>
          <pc:docMk/>
          <pc:sldMk cId="2656232068" sldId="259"/>
        </pc:sldMkLst>
        <pc:spChg chg="mod">
          <ac:chgData name="MadmaN _" userId="cac871cd91e1ddbe" providerId="LiveId" clId="{4CBF7DB8-FE28-4282-9D3A-508A352427D2}" dt="2021-02-28T19:41:37.624" v="106"/>
          <ac:spMkLst>
            <pc:docMk/>
            <pc:sldMk cId="2656232068" sldId="259"/>
            <ac:spMk id="3" creationId="{2200D149-2B7E-4146-8B74-C77A5465CBFD}"/>
          </ac:spMkLst>
        </pc:spChg>
        <pc:spChg chg="mod">
          <ac:chgData name="MadmaN _" userId="cac871cd91e1ddbe" providerId="LiveId" clId="{4CBF7DB8-FE28-4282-9D3A-508A352427D2}" dt="2021-02-28T19:41:45.216" v="109"/>
          <ac:spMkLst>
            <pc:docMk/>
            <pc:sldMk cId="2656232068" sldId="259"/>
            <ac:spMk id="5" creationId="{47B628D2-B765-457A-8225-CDF94749932C}"/>
          </ac:spMkLst>
        </pc:spChg>
        <pc:spChg chg="mod">
          <ac:chgData name="MadmaN _" userId="cac871cd91e1ddbe" providerId="LiveId" clId="{4CBF7DB8-FE28-4282-9D3A-508A352427D2}" dt="2021-02-28T19:42:02.632" v="115"/>
          <ac:spMkLst>
            <pc:docMk/>
            <pc:sldMk cId="2656232068" sldId="259"/>
            <ac:spMk id="6" creationId="{C77AB774-BDEE-43C0-98F6-30F47C68CA6D}"/>
          </ac:spMkLst>
        </pc:spChg>
        <pc:spChg chg="mod">
          <ac:chgData name="MadmaN _" userId="cac871cd91e1ddbe" providerId="LiveId" clId="{4CBF7DB8-FE28-4282-9D3A-508A352427D2}" dt="2021-02-28T19:42:34.094" v="137" actId="1038"/>
          <ac:spMkLst>
            <pc:docMk/>
            <pc:sldMk cId="2656232068" sldId="259"/>
            <ac:spMk id="12" creationId="{4964D97C-251F-4ACF-8E70-4DD4C3261575}"/>
          </ac:spMkLst>
        </pc:spChg>
      </pc:sldChg>
      <pc:sldChg chg="modSp mod modAnim">
        <pc:chgData name="MadmaN _" userId="cac871cd91e1ddbe" providerId="LiveId" clId="{4CBF7DB8-FE28-4282-9D3A-508A352427D2}" dt="2021-02-28T19:43:46.670" v="191" actId="1037"/>
        <pc:sldMkLst>
          <pc:docMk/>
          <pc:sldMk cId="3981546747" sldId="260"/>
        </pc:sldMkLst>
        <pc:spChg chg="mod">
          <ac:chgData name="MadmaN _" userId="cac871cd91e1ddbe" providerId="LiveId" clId="{4CBF7DB8-FE28-4282-9D3A-508A352427D2}" dt="2021-02-28T19:42:45.819" v="140"/>
          <ac:spMkLst>
            <pc:docMk/>
            <pc:sldMk cId="3981546747" sldId="260"/>
            <ac:spMk id="3" creationId="{5AE0288E-95B7-40F0-8C9B-92BF154E9A49}"/>
          </ac:spMkLst>
        </pc:spChg>
        <pc:spChg chg="mod">
          <ac:chgData name="MadmaN _" userId="cac871cd91e1ddbe" providerId="LiveId" clId="{4CBF7DB8-FE28-4282-9D3A-508A352427D2}" dt="2021-02-28T19:43:43.539" v="182" actId="1037"/>
          <ac:spMkLst>
            <pc:docMk/>
            <pc:sldMk cId="3981546747" sldId="260"/>
            <ac:spMk id="5" creationId="{664E8E14-556C-4DD7-BB94-4BEE6C593589}"/>
          </ac:spMkLst>
        </pc:spChg>
        <pc:spChg chg="mod">
          <ac:chgData name="MadmaN _" userId="cac871cd91e1ddbe" providerId="LiveId" clId="{4CBF7DB8-FE28-4282-9D3A-508A352427D2}" dt="2021-02-28T19:43:46.670" v="191" actId="1037"/>
          <ac:spMkLst>
            <pc:docMk/>
            <pc:sldMk cId="3981546747" sldId="260"/>
            <ac:spMk id="6" creationId="{F13AA5E4-4E0C-4F09-8958-ECA1124FB4FA}"/>
          </ac:spMkLst>
        </pc:spChg>
        <pc:spChg chg="mod">
          <ac:chgData name="MadmaN _" userId="cac871cd91e1ddbe" providerId="LiveId" clId="{4CBF7DB8-FE28-4282-9D3A-508A352427D2}" dt="2021-02-28T19:43:11.580" v="153"/>
          <ac:spMkLst>
            <pc:docMk/>
            <pc:sldMk cId="3981546747" sldId="260"/>
            <ac:spMk id="7" creationId="{F8BD3D56-EABD-4552-8248-7DBD86652113}"/>
          </ac:spMkLst>
        </pc:spChg>
        <pc:picChg chg="mod">
          <ac:chgData name="MadmaN _" userId="cac871cd91e1ddbe" providerId="LiveId" clId="{4CBF7DB8-FE28-4282-9D3A-508A352427D2}" dt="2021-02-28T19:43:42.263" v="180" actId="1037"/>
          <ac:picMkLst>
            <pc:docMk/>
            <pc:sldMk cId="3981546747" sldId="260"/>
            <ac:picMk id="8" creationId="{6EB8C252-2D28-43F6-8B74-E96811CB7D7D}"/>
          </ac:picMkLst>
        </pc:picChg>
      </pc:sldChg>
      <pc:sldChg chg="modSp mod">
        <pc:chgData name="MadmaN _" userId="cac871cd91e1ddbe" providerId="LiveId" clId="{4CBF7DB8-FE28-4282-9D3A-508A352427D2}" dt="2021-02-28T19:50:46.204" v="272" actId="1036"/>
        <pc:sldMkLst>
          <pc:docMk/>
          <pc:sldMk cId="2656577654" sldId="261"/>
        </pc:sldMkLst>
        <pc:spChg chg="mod">
          <ac:chgData name="MadmaN _" userId="cac871cd91e1ddbe" providerId="LiveId" clId="{4CBF7DB8-FE28-4282-9D3A-508A352427D2}" dt="2021-02-28T19:49:38.526" v="194"/>
          <ac:spMkLst>
            <pc:docMk/>
            <pc:sldMk cId="2656577654" sldId="261"/>
            <ac:spMk id="3" creationId="{0F1958F6-B347-40AB-8CA0-FBD9A4E28BF4}"/>
          </ac:spMkLst>
        </pc:spChg>
        <pc:spChg chg="mod">
          <ac:chgData name="MadmaN _" userId="cac871cd91e1ddbe" providerId="LiveId" clId="{4CBF7DB8-FE28-4282-9D3A-508A352427D2}" dt="2021-02-28T19:50:28.869" v="239" actId="1036"/>
          <ac:spMkLst>
            <pc:docMk/>
            <pc:sldMk cId="2656577654" sldId="261"/>
            <ac:spMk id="5" creationId="{8FBF33C9-E897-4C78-A485-BC32CBBDAE0C}"/>
          </ac:spMkLst>
        </pc:spChg>
        <pc:spChg chg="mod">
          <ac:chgData name="MadmaN _" userId="cac871cd91e1ddbe" providerId="LiveId" clId="{4CBF7DB8-FE28-4282-9D3A-508A352427D2}" dt="2021-02-28T19:49:54.313" v="201"/>
          <ac:spMkLst>
            <pc:docMk/>
            <pc:sldMk cId="2656577654" sldId="261"/>
            <ac:spMk id="6" creationId="{DF7BF403-8D37-4B4E-80FF-4B8FAF381FC8}"/>
          </ac:spMkLst>
        </pc:spChg>
        <pc:spChg chg="mod">
          <ac:chgData name="MadmaN _" userId="cac871cd91e1ddbe" providerId="LiveId" clId="{4CBF7DB8-FE28-4282-9D3A-508A352427D2}" dt="2021-02-28T19:50:12.021" v="223" actId="1036"/>
          <ac:spMkLst>
            <pc:docMk/>
            <pc:sldMk cId="2656577654" sldId="261"/>
            <ac:spMk id="8" creationId="{3B81605F-8A8B-444C-872E-65162F9654C2}"/>
          </ac:spMkLst>
        </pc:spChg>
        <pc:spChg chg="mod">
          <ac:chgData name="MadmaN _" userId="cac871cd91e1ddbe" providerId="LiveId" clId="{4CBF7DB8-FE28-4282-9D3A-508A352427D2}" dt="2021-02-28T19:50:46.204" v="272" actId="1036"/>
          <ac:spMkLst>
            <pc:docMk/>
            <pc:sldMk cId="2656577654" sldId="261"/>
            <ac:spMk id="12" creationId="{66149A69-E103-41BB-8FC2-011B810246E1}"/>
          </ac:spMkLst>
        </pc:spChg>
      </pc:sldChg>
      <pc:sldChg chg="modSp mod modAnim">
        <pc:chgData name="MadmaN _" userId="cac871cd91e1ddbe" providerId="LiveId" clId="{4CBF7DB8-FE28-4282-9D3A-508A352427D2}" dt="2021-02-28T19:52:38.829" v="335" actId="1035"/>
        <pc:sldMkLst>
          <pc:docMk/>
          <pc:sldMk cId="2781462886" sldId="262"/>
        </pc:sldMkLst>
        <pc:spChg chg="mod">
          <ac:chgData name="MadmaN _" userId="cac871cd91e1ddbe" providerId="LiveId" clId="{4CBF7DB8-FE28-4282-9D3A-508A352427D2}" dt="2021-02-28T19:50:59.375" v="275"/>
          <ac:spMkLst>
            <pc:docMk/>
            <pc:sldMk cId="2781462886" sldId="262"/>
            <ac:spMk id="3" creationId="{813F3761-53A8-4D0C-A644-D740D4A3D246}"/>
          </ac:spMkLst>
        </pc:spChg>
        <pc:spChg chg="mod">
          <ac:chgData name="MadmaN _" userId="cac871cd91e1ddbe" providerId="LiveId" clId="{4CBF7DB8-FE28-4282-9D3A-508A352427D2}" dt="2021-02-28T19:52:31.661" v="318" actId="20577"/>
          <ac:spMkLst>
            <pc:docMk/>
            <pc:sldMk cId="2781462886" sldId="262"/>
            <ac:spMk id="5" creationId="{BF2F7B55-7B3F-4418-8263-0C878CA24AEC}"/>
          </ac:spMkLst>
        </pc:spChg>
        <pc:spChg chg="mod">
          <ac:chgData name="MadmaN _" userId="cac871cd91e1ddbe" providerId="LiveId" clId="{4CBF7DB8-FE28-4282-9D3A-508A352427D2}" dt="2021-02-28T19:52:38.829" v="335" actId="1035"/>
          <ac:spMkLst>
            <pc:docMk/>
            <pc:sldMk cId="2781462886" sldId="262"/>
            <ac:spMk id="6" creationId="{A542857C-34B9-4238-8AFF-E4168849CE32}"/>
          </ac:spMkLst>
        </pc:spChg>
        <pc:picChg chg="mod">
          <ac:chgData name="MadmaN _" userId="cac871cd91e1ddbe" providerId="LiveId" clId="{4CBF7DB8-FE28-4282-9D3A-508A352427D2}" dt="2021-02-28T19:52:34.477" v="319" actId="14100"/>
          <ac:picMkLst>
            <pc:docMk/>
            <pc:sldMk cId="2781462886" sldId="262"/>
            <ac:picMk id="2" creationId="{199676DA-FC91-4EB7-B931-274895DE2EAD}"/>
          </ac:picMkLst>
        </pc:picChg>
      </pc:sldChg>
      <pc:sldChg chg="modSp mod">
        <pc:chgData name="MadmaN _" userId="cac871cd91e1ddbe" providerId="LiveId" clId="{4CBF7DB8-FE28-4282-9D3A-508A352427D2}" dt="2021-02-28T19:53:04.492" v="349" actId="1035"/>
        <pc:sldMkLst>
          <pc:docMk/>
          <pc:sldMk cId="1102750507" sldId="263"/>
        </pc:sldMkLst>
        <pc:spChg chg="mod">
          <ac:chgData name="MadmaN _" userId="cac871cd91e1ddbe" providerId="LiveId" clId="{4CBF7DB8-FE28-4282-9D3A-508A352427D2}" dt="2021-02-28T19:53:02.413" v="346" actId="1036"/>
          <ac:spMkLst>
            <pc:docMk/>
            <pc:sldMk cId="1102750507" sldId="263"/>
            <ac:spMk id="3" creationId="{D9C74A79-42AB-4FBF-932E-E1B3FCAEA52F}"/>
          </ac:spMkLst>
        </pc:spChg>
        <pc:spChg chg="mod">
          <ac:chgData name="MadmaN _" userId="cac871cd91e1ddbe" providerId="LiveId" clId="{4CBF7DB8-FE28-4282-9D3A-508A352427D2}" dt="2021-02-28T19:53:04.492" v="349" actId="1035"/>
          <ac:spMkLst>
            <pc:docMk/>
            <pc:sldMk cId="1102750507" sldId="263"/>
            <ac:spMk id="4" creationId="{8C0F0CCC-B10D-4556-A2EC-F751B8579180}"/>
          </ac:spMkLst>
        </pc:spChg>
      </pc:sldChg>
      <pc:sldChg chg="modSp mod modAnim">
        <pc:chgData name="MadmaN _" userId="cac871cd91e1ddbe" providerId="LiveId" clId="{4CBF7DB8-FE28-4282-9D3A-508A352427D2}" dt="2021-02-28T19:41:28.374" v="103" actId="1035"/>
        <pc:sldMkLst>
          <pc:docMk/>
          <pc:sldMk cId="3142676883" sldId="264"/>
        </pc:sldMkLst>
        <pc:spChg chg="mod">
          <ac:chgData name="MadmaN _" userId="cac871cd91e1ddbe" providerId="LiveId" clId="{4CBF7DB8-FE28-4282-9D3A-508A352427D2}" dt="2021-02-28T19:41:24.645" v="93" actId="1036"/>
          <ac:spMkLst>
            <pc:docMk/>
            <pc:sldMk cId="3142676883" sldId="264"/>
            <ac:spMk id="3" creationId="{D9C74A79-42AB-4FBF-932E-E1B3FCAEA52F}"/>
          </ac:spMkLst>
        </pc:spChg>
        <pc:spChg chg="mod">
          <ac:chgData name="MadmaN _" userId="cac871cd91e1ddbe" providerId="LiveId" clId="{4CBF7DB8-FE28-4282-9D3A-508A352427D2}" dt="2021-02-28T19:41:28.374" v="103" actId="1035"/>
          <ac:spMkLst>
            <pc:docMk/>
            <pc:sldMk cId="3142676883" sldId="264"/>
            <ac:spMk id="4" creationId="{8C0F0CCC-B10D-4556-A2EC-F751B8579180}"/>
          </ac:spMkLst>
        </pc:spChg>
      </pc:sldChg>
      <pc:sldChg chg="modSp mod">
        <pc:chgData name="MadmaN _" userId="cac871cd91e1ddbe" providerId="LiveId" clId="{4CBF7DB8-FE28-4282-9D3A-508A352427D2}" dt="2021-02-28T19:37:37.097" v="7"/>
        <pc:sldMkLst>
          <pc:docMk/>
          <pc:sldMk cId="2287425261" sldId="267"/>
        </pc:sldMkLst>
        <pc:spChg chg="mod">
          <ac:chgData name="MadmaN _" userId="cac871cd91e1ddbe" providerId="LiveId" clId="{4CBF7DB8-FE28-4282-9D3A-508A352427D2}" dt="2021-02-28T19:37:20.596" v="4"/>
          <ac:spMkLst>
            <pc:docMk/>
            <pc:sldMk cId="2287425261" sldId="267"/>
            <ac:spMk id="24" creationId="{BB51209E-22C4-4A86-9CD5-4DE4F81AA8A6}"/>
          </ac:spMkLst>
        </pc:spChg>
        <pc:spChg chg="mod">
          <ac:chgData name="MadmaN _" userId="cac871cd91e1ddbe" providerId="LiveId" clId="{4CBF7DB8-FE28-4282-9D3A-508A352427D2}" dt="2021-02-28T19:37:37.097" v="7"/>
          <ac:spMkLst>
            <pc:docMk/>
            <pc:sldMk cId="2287425261" sldId="267"/>
            <ac:spMk id="28" creationId="{496D854B-3D30-4060-BFA5-5FD9D8A05529}"/>
          </ac:spMkLst>
        </pc:spChg>
      </pc:sldChg>
    </pc:docChg>
  </pc:docChgLst>
  <pc:docChgLst>
    <pc:chgData name="MadmaN _" userId="cac871cd91e1ddbe" providerId="LiveId" clId="{B75B4D28-6810-4327-BADC-5B114F82C8D9}"/>
    <pc:docChg chg="modSld">
      <pc:chgData name="MadmaN _" userId="cac871cd91e1ddbe" providerId="LiveId" clId="{B75B4D28-6810-4327-BADC-5B114F82C8D9}" dt="2021-03-11T19:08:01.421" v="51" actId="20577"/>
      <pc:docMkLst>
        <pc:docMk/>
      </pc:docMkLst>
      <pc:sldChg chg="modSp">
        <pc:chgData name="MadmaN _" userId="cac871cd91e1ddbe" providerId="LiveId" clId="{B75B4D28-6810-4327-BADC-5B114F82C8D9}" dt="2021-03-11T19:05:45.206" v="7" actId="20577"/>
        <pc:sldMkLst>
          <pc:docMk/>
          <pc:sldMk cId="1174895085" sldId="257"/>
        </pc:sldMkLst>
        <pc:spChg chg="mod">
          <ac:chgData name="MadmaN _" userId="cac871cd91e1ddbe" providerId="LiveId" clId="{B75B4D28-6810-4327-BADC-5B114F82C8D9}" dt="2021-03-11T19:05:45.206" v="7" actId="20577"/>
          <ac:spMkLst>
            <pc:docMk/>
            <pc:sldMk cId="1174895085" sldId="257"/>
            <ac:spMk id="3" creationId="{4E50560C-C764-42CB-852D-F4EBBD4B20CD}"/>
          </ac:spMkLst>
        </pc:spChg>
      </pc:sldChg>
      <pc:sldChg chg="modSp">
        <pc:chgData name="MadmaN _" userId="cac871cd91e1ddbe" providerId="LiveId" clId="{B75B4D28-6810-4327-BADC-5B114F82C8D9}" dt="2021-03-11T19:06:58.631" v="32" actId="20577"/>
        <pc:sldMkLst>
          <pc:docMk/>
          <pc:sldMk cId="4252008214" sldId="258"/>
        </pc:sldMkLst>
        <pc:spChg chg="mod">
          <ac:chgData name="MadmaN _" userId="cac871cd91e1ddbe" providerId="LiveId" clId="{B75B4D28-6810-4327-BADC-5B114F82C8D9}" dt="2021-03-11T19:06:53.582" v="27" actId="20577"/>
          <ac:spMkLst>
            <pc:docMk/>
            <pc:sldMk cId="4252008214" sldId="258"/>
            <ac:spMk id="10" creationId="{545F9991-6FBF-44A2-A4AA-BEFC3801BA50}"/>
          </ac:spMkLst>
        </pc:spChg>
        <pc:spChg chg="mod">
          <ac:chgData name="MadmaN _" userId="cac871cd91e1ddbe" providerId="LiveId" clId="{B75B4D28-6810-4327-BADC-5B114F82C8D9}" dt="2021-03-11T19:06:58.631" v="32" actId="20577"/>
          <ac:spMkLst>
            <pc:docMk/>
            <pc:sldMk cId="4252008214" sldId="258"/>
            <ac:spMk id="12" creationId="{001BE81F-EC3C-4173-922F-7841FF1134E1}"/>
          </ac:spMkLst>
        </pc:spChg>
      </pc:sldChg>
      <pc:sldChg chg="modSp">
        <pc:chgData name="MadmaN _" userId="cac871cd91e1ddbe" providerId="LiveId" clId="{B75B4D28-6810-4327-BADC-5B114F82C8D9}" dt="2021-03-11T19:08:01.421" v="51" actId="20577"/>
        <pc:sldMkLst>
          <pc:docMk/>
          <pc:sldMk cId="3981546747" sldId="260"/>
        </pc:sldMkLst>
        <pc:spChg chg="mod">
          <ac:chgData name="MadmaN _" userId="cac871cd91e1ddbe" providerId="LiveId" clId="{B75B4D28-6810-4327-BADC-5B114F82C8D9}" dt="2021-03-11T19:08:01.421" v="51" actId="20577"/>
          <ac:spMkLst>
            <pc:docMk/>
            <pc:sldMk cId="3981546747" sldId="260"/>
            <ac:spMk id="6" creationId="{F13AA5E4-4E0C-4F09-8958-ECA1124FB4FA}"/>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AEF61009-0100-45EC-B90C-4DF5B737B542}" type="datetimeFigureOut">
              <a:rPr lang="es-ES" smtClean="0"/>
              <a:t>13/03/2021</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D6D90665-1998-4094-A328-3E8703743D25}" type="slidenum">
              <a:rPr lang="es-ES" smtClean="0"/>
              <a:t>‹#›</a:t>
            </a:fld>
            <a:endParaRPr lang="es-ES"/>
          </a:p>
        </p:txBody>
      </p:sp>
    </p:spTree>
    <p:extLst>
      <p:ext uri="{BB962C8B-B14F-4D97-AF65-F5344CB8AC3E}">
        <p14:creationId xmlns:p14="http://schemas.microsoft.com/office/powerpoint/2010/main" val="4171890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AEF61009-0100-45EC-B90C-4DF5B737B542}" type="datetimeFigureOut">
              <a:rPr lang="es-ES" smtClean="0"/>
              <a:t>13/03/2021</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D6D90665-1998-4094-A328-3E8703743D25}" type="slidenum">
              <a:rPr lang="es-ES" smtClean="0"/>
              <a:t>‹#›</a:t>
            </a:fld>
            <a:endParaRPr lang="es-ES"/>
          </a:p>
        </p:txBody>
      </p:sp>
    </p:spTree>
    <p:extLst>
      <p:ext uri="{BB962C8B-B14F-4D97-AF65-F5344CB8AC3E}">
        <p14:creationId xmlns:p14="http://schemas.microsoft.com/office/powerpoint/2010/main" val="41349272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AEF61009-0100-45EC-B90C-4DF5B737B542}" type="datetimeFigureOut">
              <a:rPr lang="es-ES" smtClean="0"/>
              <a:t>13/03/2021</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D6D90665-1998-4094-A328-3E8703743D25}" type="slidenum">
              <a:rPr lang="es-ES" smtClean="0"/>
              <a:t>‹#›</a:t>
            </a:fld>
            <a:endParaRPr lang="es-ES"/>
          </a:p>
        </p:txBody>
      </p:sp>
    </p:spTree>
    <p:extLst>
      <p:ext uri="{BB962C8B-B14F-4D97-AF65-F5344CB8AC3E}">
        <p14:creationId xmlns:p14="http://schemas.microsoft.com/office/powerpoint/2010/main" val="29425791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AEF61009-0100-45EC-B90C-4DF5B737B542}" type="datetimeFigureOut">
              <a:rPr lang="es-ES" smtClean="0"/>
              <a:t>13/03/2021</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D6D90665-1998-4094-A328-3E8703743D25}" type="slidenum">
              <a:rPr lang="es-ES" smtClean="0"/>
              <a:t>‹#›</a:t>
            </a:fld>
            <a:endParaRPr lang="es-ES"/>
          </a:p>
        </p:txBody>
      </p:sp>
    </p:spTree>
    <p:extLst>
      <p:ext uri="{BB962C8B-B14F-4D97-AF65-F5344CB8AC3E}">
        <p14:creationId xmlns:p14="http://schemas.microsoft.com/office/powerpoint/2010/main" val="2331547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AEF61009-0100-45EC-B90C-4DF5B737B542}" type="datetimeFigureOut">
              <a:rPr lang="es-ES" smtClean="0"/>
              <a:t>13/03/2021</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D6D90665-1998-4094-A328-3E8703743D25}" type="slidenum">
              <a:rPr lang="es-ES" smtClean="0"/>
              <a:t>‹#›</a:t>
            </a:fld>
            <a:endParaRPr lang="es-ES"/>
          </a:p>
        </p:txBody>
      </p:sp>
    </p:spTree>
    <p:extLst>
      <p:ext uri="{BB962C8B-B14F-4D97-AF65-F5344CB8AC3E}">
        <p14:creationId xmlns:p14="http://schemas.microsoft.com/office/powerpoint/2010/main" val="1480421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628650" y="1369219"/>
            <a:ext cx="3886200" cy="3263504"/>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4629150" y="1369219"/>
            <a:ext cx="3886200" cy="3263504"/>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AEF61009-0100-45EC-B90C-4DF5B737B542}" type="datetimeFigureOut">
              <a:rPr lang="es-ES" smtClean="0"/>
              <a:t>13/03/2021</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D6D90665-1998-4094-A328-3E8703743D25}" type="slidenum">
              <a:rPr lang="es-ES" smtClean="0"/>
              <a:t>‹#›</a:t>
            </a:fld>
            <a:endParaRPr lang="es-ES"/>
          </a:p>
        </p:txBody>
      </p:sp>
    </p:spTree>
    <p:extLst>
      <p:ext uri="{BB962C8B-B14F-4D97-AF65-F5344CB8AC3E}">
        <p14:creationId xmlns:p14="http://schemas.microsoft.com/office/powerpoint/2010/main" val="4158309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s-ES"/>
              <a:t>Haga clic para modificar los estilos de texto del patrón</a:t>
            </a:r>
          </a:p>
        </p:txBody>
      </p:sp>
      <p:sp>
        <p:nvSpPr>
          <p:cNvPr id="4" name="Content Placeholder 3"/>
          <p:cNvSpPr>
            <a:spLocks noGrp="1"/>
          </p:cNvSpPr>
          <p:nvPr>
            <p:ph sz="half" idx="2"/>
          </p:nvPr>
        </p:nvSpPr>
        <p:spPr>
          <a:xfrm>
            <a:off x="629842" y="1878806"/>
            <a:ext cx="3868340" cy="2763441"/>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s-ES"/>
              <a:t>Haga clic para modificar los estilos de texto del patrón</a:t>
            </a:r>
          </a:p>
        </p:txBody>
      </p:sp>
      <p:sp>
        <p:nvSpPr>
          <p:cNvPr id="6" name="Content Placeholder 5"/>
          <p:cNvSpPr>
            <a:spLocks noGrp="1"/>
          </p:cNvSpPr>
          <p:nvPr>
            <p:ph sz="quarter" idx="4"/>
          </p:nvPr>
        </p:nvSpPr>
        <p:spPr>
          <a:xfrm>
            <a:off x="4629150" y="1878806"/>
            <a:ext cx="3887391" cy="2763441"/>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AEF61009-0100-45EC-B90C-4DF5B737B542}" type="datetimeFigureOut">
              <a:rPr lang="es-ES" smtClean="0"/>
              <a:t>13/03/2021</a:t>
            </a:fld>
            <a:endParaRPr lang="es-ES"/>
          </a:p>
        </p:txBody>
      </p:sp>
      <p:sp>
        <p:nvSpPr>
          <p:cNvPr id="8" name="Footer Placeholder 7"/>
          <p:cNvSpPr>
            <a:spLocks noGrp="1"/>
          </p:cNvSpPr>
          <p:nvPr>
            <p:ph type="ftr" sz="quarter" idx="11"/>
          </p:nvPr>
        </p:nvSpPr>
        <p:spPr/>
        <p:txBody>
          <a:bodyPr/>
          <a:lstStyle/>
          <a:p>
            <a:endParaRPr lang="es-ES"/>
          </a:p>
        </p:txBody>
      </p:sp>
      <p:sp>
        <p:nvSpPr>
          <p:cNvPr id="9" name="Slide Number Placeholder 8"/>
          <p:cNvSpPr>
            <a:spLocks noGrp="1"/>
          </p:cNvSpPr>
          <p:nvPr>
            <p:ph type="sldNum" sz="quarter" idx="12"/>
          </p:nvPr>
        </p:nvSpPr>
        <p:spPr/>
        <p:txBody>
          <a:bodyPr/>
          <a:lstStyle/>
          <a:p>
            <a:fld id="{D6D90665-1998-4094-A328-3E8703743D25}" type="slidenum">
              <a:rPr lang="es-ES" smtClean="0"/>
              <a:t>‹#›</a:t>
            </a:fld>
            <a:endParaRPr lang="es-ES"/>
          </a:p>
        </p:txBody>
      </p:sp>
    </p:spTree>
    <p:extLst>
      <p:ext uri="{BB962C8B-B14F-4D97-AF65-F5344CB8AC3E}">
        <p14:creationId xmlns:p14="http://schemas.microsoft.com/office/powerpoint/2010/main" val="1690915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AEF61009-0100-45EC-B90C-4DF5B737B542}" type="datetimeFigureOut">
              <a:rPr lang="es-ES" smtClean="0"/>
              <a:t>13/03/2021</a:t>
            </a:fld>
            <a:endParaRPr lang="es-ES"/>
          </a:p>
        </p:txBody>
      </p:sp>
      <p:sp>
        <p:nvSpPr>
          <p:cNvPr id="4" name="Footer Placeholder 3"/>
          <p:cNvSpPr>
            <a:spLocks noGrp="1"/>
          </p:cNvSpPr>
          <p:nvPr>
            <p:ph type="ftr" sz="quarter" idx="11"/>
          </p:nvPr>
        </p:nvSpPr>
        <p:spPr/>
        <p:txBody>
          <a:bodyPr/>
          <a:lstStyle/>
          <a:p>
            <a:endParaRPr lang="es-ES"/>
          </a:p>
        </p:txBody>
      </p:sp>
      <p:sp>
        <p:nvSpPr>
          <p:cNvPr id="5" name="Slide Number Placeholder 4"/>
          <p:cNvSpPr>
            <a:spLocks noGrp="1"/>
          </p:cNvSpPr>
          <p:nvPr>
            <p:ph type="sldNum" sz="quarter" idx="12"/>
          </p:nvPr>
        </p:nvSpPr>
        <p:spPr/>
        <p:txBody>
          <a:bodyPr/>
          <a:lstStyle/>
          <a:p>
            <a:fld id="{D6D90665-1998-4094-A328-3E8703743D25}" type="slidenum">
              <a:rPr lang="es-ES" smtClean="0"/>
              <a:t>‹#›</a:t>
            </a:fld>
            <a:endParaRPr lang="es-ES"/>
          </a:p>
        </p:txBody>
      </p:sp>
    </p:spTree>
    <p:extLst>
      <p:ext uri="{BB962C8B-B14F-4D97-AF65-F5344CB8AC3E}">
        <p14:creationId xmlns:p14="http://schemas.microsoft.com/office/powerpoint/2010/main" val="611644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EF61009-0100-45EC-B90C-4DF5B737B542}" type="datetimeFigureOut">
              <a:rPr lang="es-ES" smtClean="0"/>
              <a:t>13/03/2021</a:t>
            </a:fld>
            <a:endParaRPr lang="es-ES"/>
          </a:p>
        </p:txBody>
      </p:sp>
      <p:sp>
        <p:nvSpPr>
          <p:cNvPr id="3" name="Footer Placeholder 2"/>
          <p:cNvSpPr>
            <a:spLocks noGrp="1"/>
          </p:cNvSpPr>
          <p:nvPr>
            <p:ph type="ftr" sz="quarter" idx="11"/>
          </p:nvPr>
        </p:nvSpPr>
        <p:spPr/>
        <p:txBody>
          <a:bodyPr/>
          <a:lstStyle/>
          <a:p>
            <a:endParaRPr lang="es-ES"/>
          </a:p>
        </p:txBody>
      </p:sp>
      <p:sp>
        <p:nvSpPr>
          <p:cNvPr id="4" name="Slide Number Placeholder 3"/>
          <p:cNvSpPr>
            <a:spLocks noGrp="1"/>
          </p:cNvSpPr>
          <p:nvPr>
            <p:ph type="sldNum" sz="quarter" idx="12"/>
          </p:nvPr>
        </p:nvSpPr>
        <p:spPr/>
        <p:txBody>
          <a:bodyPr/>
          <a:lstStyle/>
          <a:p>
            <a:fld id="{D6D90665-1998-4094-A328-3E8703743D25}" type="slidenum">
              <a:rPr lang="es-ES" smtClean="0"/>
              <a:t>‹#›</a:t>
            </a:fld>
            <a:endParaRPr lang="es-ES"/>
          </a:p>
        </p:txBody>
      </p:sp>
    </p:spTree>
    <p:extLst>
      <p:ext uri="{BB962C8B-B14F-4D97-AF65-F5344CB8AC3E}">
        <p14:creationId xmlns:p14="http://schemas.microsoft.com/office/powerpoint/2010/main" val="230238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s-ES"/>
              <a:t>Haga clic para modificar el estilo de título del patrón</a:t>
            </a:r>
            <a:endParaRPr lang="en-US" dirty="0"/>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AEF61009-0100-45EC-B90C-4DF5B737B542}" type="datetimeFigureOut">
              <a:rPr lang="es-ES" smtClean="0"/>
              <a:t>13/03/2021</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D6D90665-1998-4094-A328-3E8703743D25}" type="slidenum">
              <a:rPr lang="es-ES" smtClean="0"/>
              <a:t>‹#›</a:t>
            </a:fld>
            <a:endParaRPr lang="es-ES"/>
          </a:p>
        </p:txBody>
      </p:sp>
    </p:spTree>
    <p:extLst>
      <p:ext uri="{BB962C8B-B14F-4D97-AF65-F5344CB8AC3E}">
        <p14:creationId xmlns:p14="http://schemas.microsoft.com/office/powerpoint/2010/main" val="540408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AEF61009-0100-45EC-B90C-4DF5B737B542}" type="datetimeFigureOut">
              <a:rPr lang="es-ES" smtClean="0"/>
              <a:t>13/03/2021</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D6D90665-1998-4094-A328-3E8703743D25}" type="slidenum">
              <a:rPr lang="es-ES" smtClean="0"/>
              <a:t>‹#›</a:t>
            </a:fld>
            <a:endParaRPr lang="es-ES"/>
          </a:p>
        </p:txBody>
      </p:sp>
    </p:spTree>
    <p:extLst>
      <p:ext uri="{BB962C8B-B14F-4D97-AF65-F5344CB8AC3E}">
        <p14:creationId xmlns:p14="http://schemas.microsoft.com/office/powerpoint/2010/main" val="2801469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AEF61009-0100-45EC-B90C-4DF5B737B542}" type="datetimeFigureOut">
              <a:rPr lang="es-ES" smtClean="0"/>
              <a:t>13/03/2021</a:t>
            </a:fld>
            <a:endParaRPr lang="es-ES"/>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s-ES"/>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D6D90665-1998-4094-A328-3E8703743D25}" type="slidenum">
              <a:rPr lang="es-ES" smtClean="0"/>
              <a:t>‹#›</a:t>
            </a:fld>
            <a:endParaRPr lang="es-ES"/>
          </a:p>
        </p:txBody>
      </p:sp>
    </p:spTree>
    <p:extLst>
      <p:ext uri="{BB962C8B-B14F-4D97-AF65-F5344CB8AC3E}">
        <p14:creationId xmlns:p14="http://schemas.microsoft.com/office/powerpoint/2010/main" val="248410144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4.jpeg"/><Relationship Id="rId4" Type="http://schemas.openxmlformats.org/officeDocument/2006/relationships/image" Target="../media/image3.jpeg"/></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jpeg"/><Relationship Id="rId4" Type="http://schemas.openxmlformats.org/officeDocument/2006/relationships/image" Target="../media/image7.jpeg"/></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7.xml"/><Relationship Id="rId5" Type="http://schemas.openxmlformats.org/officeDocument/2006/relationships/image" Target="../media/image12.jpeg"/><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eg"/><Relationship Id="rId1" Type="http://schemas.openxmlformats.org/officeDocument/2006/relationships/slideLayout" Target="../slideLayouts/slideLayout7.xml"/><Relationship Id="rId5" Type="http://schemas.openxmlformats.org/officeDocument/2006/relationships/image" Target="../media/image17.jpeg"/><Relationship Id="rId4" Type="http://schemas.openxmlformats.org/officeDocument/2006/relationships/image" Target="../media/image16.jpeg"/></Relationships>
</file>

<file path=ppt/slides/_rels/slide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g"/><Relationship Id="rId1" Type="http://schemas.openxmlformats.org/officeDocument/2006/relationships/slideLayout" Target="../slideLayouts/slideLayout7.xml"/><Relationship Id="rId5" Type="http://schemas.openxmlformats.org/officeDocument/2006/relationships/image" Target="../media/image21.jpeg"/><Relationship Id="rId4" Type="http://schemas.openxmlformats.org/officeDocument/2006/relationships/image" Target="../media/image20.jpeg"/></Relationships>
</file>

<file path=ppt/slides/_rels/slide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7.xml"/><Relationship Id="rId5" Type="http://schemas.openxmlformats.org/officeDocument/2006/relationships/image" Target="../media/image25.jpeg"/><Relationship Id="rId4" Type="http://schemas.openxmlformats.org/officeDocument/2006/relationships/image" Target="../media/image24.jpg"/></Relationships>
</file>

<file path=ppt/slides/_rels/slide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25B97239-2685-48C8-8104-1D4E4E383D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143" y="0"/>
            <a:ext cx="9141714"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7" name="Imagen 6">
            <a:extLst>
              <a:ext uri="{FF2B5EF4-FFF2-40B4-BE49-F238E27FC236}">
                <a16:creationId xmlns:a16="http://schemas.microsoft.com/office/drawing/2014/main" id="{D01AF15F-6FE1-4996-95E2-613312364966}"/>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r="-4"/>
          <a:stretch/>
        </p:blipFill>
        <p:spPr>
          <a:xfrm>
            <a:off x="212724" y="584201"/>
            <a:ext cx="4256171" cy="227313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3" name="Imagen 2">
            <a:extLst>
              <a:ext uri="{FF2B5EF4-FFF2-40B4-BE49-F238E27FC236}">
                <a16:creationId xmlns:a16="http://schemas.microsoft.com/office/drawing/2014/main" id="{CDD0B6AD-F5F8-4D53-B600-DAB9B122EA32}"/>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4609708" y="584201"/>
            <a:ext cx="4319636" cy="448092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9" name="Imagen 8">
            <a:extLst>
              <a:ext uri="{FF2B5EF4-FFF2-40B4-BE49-F238E27FC236}">
                <a16:creationId xmlns:a16="http://schemas.microsoft.com/office/drawing/2014/main" id="{6674E94F-7667-4FC2-AC29-8C8E1E63DF31}"/>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2341088" y="2979043"/>
            <a:ext cx="2127807" cy="208946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8" name="Imagen 17">
            <a:extLst>
              <a:ext uri="{FF2B5EF4-FFF2-40B4-BE49-F238E27FC236}">
                <a16:creationId xmlns:a16="http://schemas.microsoft.com/office/drawing/2014/main" id="{3B0EC771-608F-4D66-B341-EB8ACEC7B1C8}"/>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212727" y="2974423"/>
            <a:ext cx="1987548" cy="209408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4" name="CuadroTexto 23">
            <a:extLst>
              <a:ext uri="{FF2B5EF4-FFF2-40B4-BE49-F238E27FC236}">
                <a16:creationId xmlns:a16="http://schemas.microsoft.com/office/drawing/2014/main" id="{BB51209E-22C4-4A86-9CD5-4DE4F81AA8A6}"/>
              </a:ext>
            </a:extLst>
          </p:cNvPr>
          <p:cNvSpPr txBox="1"/>
          <p:nvPr/>
        </p:nvSpPr>
        <p:spPr>
          <a:xfrm>
            <a:off x="1" y="-142588"/>
            <a:ext cx="9141714" cy="830997"/>
          </a:xfrm>
          <a:prstGeom prst="rect">
            <a:avLst/>
          </a:prstGeom>
          <a:noFill/>
        </p:spPr>
        <p:txBody>
          <a:bodyPr wrap="square" rtlCol="0">
            <a:spAutoFit/>
            <a:scene3d>
              <a:camera prst="orthographicFront"/>
              <a:lightRig rig="freezing" dir="t"/>
            </a:scene3d>
            <a:sp3d extrusionH="57150" contourW="38100">
              <a:bevelT h="25400" prst="softRound"/>
              <a:contourClr>
                <a:schemeClr val="accent2"/>
              </a:contourClr>
            </a:sp3d>
          </a:bodyPr>
          <a:lstStyle/>
          <a:p>
            <a:pPr algn="ctr">
              <a:spcAft>
                <a:spcPts val="600"/>
              </a:spcAft>
            </a:pPr>
            <a:r>
              <a:rPr lang="es-ES" sz="4800" b="1" spc="600" dirty="0">
                <a:ln w="22225">
                  <a:noFill/>
                  <a:prstDash val="solid"/>
                </a:ln>
                <a:solidFill>
                  <a:srgbClr val="FF0000"/>
                </a:solidFill>
              </a:rPr>
              <a:t>KAMWOKYA SDA CHURCH</a:t>
            </a:r>
          </a:p>
        </p:txBody>
      </p:sp>
    </p:spTree>
    <p:extLst>
      <p:ext uri="{BB962C8B-B14F-4D97-AF65-F5344CB8AC3E}">
        <p14:creationId xmlns:p14="http://schemas.microsoft.com/office/powerpoint/2010/main" val="22874252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669A01BB-89B1-4D63-8EC8-742025A2C1AC}"/>
              </a:ext>
            </a:extLst>
          </p:cNvPr>
          <p:cNvSpPr txBox="1"/>
          <p:nvPr/>
        </p:nvSpPr>
        <p:spPr>
          <a:xfrm>
            <a:off x="3465572" y="1571500"/>
            <a:ext cx="5264331" cy="707886"/>
          </a:xfrm>
          <a:prstGeom prst="rect">
            <a:avLst/>
          </a:prstGeom>
          <a:noFill/>
        </p:spPr>
        <p:txBody>
          <a:bodyPr wrap="square" rtlCol="0">
            <a:spAutoFit/>
          </a:bodyPr>
          <a:lstStyle/>
          <a:p>
            <a:pPr>
              <a:spcBef>
                <a:spcPts val="600"/>
              </a:spcBef>
            </a:pPr>
            <a:r>
              <a:rPr lang="es-ES" sz="4000" b="1" dirty="0">
                <a:solidFill>
                  <a:srgbClr val="893BEE"/>
                </a:solidFill>
                <a:effectLst>
                  <a:glow rad="88900">
                    <a:schemeClr val="bg1"/>
                  </a:glow>
                  <a:outerShdw blurRad="38100" dist="38100" dir="2700000" algn="tl">
                    <a:srgbClr val="000000">
                      <a:alpha val="43137"/>
                    </a:srgbClr>
                  </a:outerShdw>
                </a:effectLst>
                <a:latin typeface="Arial Rounded MT Bold" panose="020F0704030504030204" pitchFamily="34" charset="0"/>
              </a:rPr>
              <a:t>ISAAYA 40:30-31</a:t>
            </a:r>
          </a:p>
        </p:txBody>
      </p:sp>
      <p:sp>
        <p:nvSpPr>
          <p:cNvPr id="3" name="CuadroTexto 2">
            <a:extLst>
              <a:ext uri="{FF2B5EF4-FFF2-40B4-BE49-F238E27FC236}">
                <a16:creationId xmlns:a16="http://schemas.microsoft.com/office/drawing/2014/main" id="{4E50560C-C764-42CB-852D-F4EBBD4B20CD}"/>
              </a:ext>
            </a:extLst>
          </p:cNvPr>
          <p:cNvSpPr txBox="1"/>
          <p:nvPr/>
        </p:nvSpPr>
        <p:spPr>
          <a:xfrm>
            <a:off x="2831469" y="131753"/>
            <a:ext cx="6051274" cy="1154162"/>
          </a:xfrm>
          <a:prstGeom prst="rect">
            <a:avLst/>
          </a:prstGeom>
          <a:noFill/>
        </p:spPr>
        <p:txBody>
          <a:bodyPr wrap="square" rtlCol="0">
            <a:spAutoFit/>
          </a:bodyPr>
          <a:lstStyle/>
          <a:p>
            <a:pPr>
              <a:spcBef>
                <a:spcPts val="600"/>
              </a:spcBef>
            </a:pPr>
            <a:r>
              <a:rPr lang="es-ES" sz="3200" b="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KAMWOKYA SDA CHURCH</a:t>
            </a:r>
          </a:p>
          <a:p>
            <a:pPr>
              <a:spcBef>
                <a:spcPts val="600"/>
              </a:spcBef>
            </a:pPr>
            <a:r>
              <a:rPr lang="es-ES" sz="3200" b="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 </a:t>
            </a:r>
            <a:r>
              <a:rPr lang="es-ES" sz="3200" b="1" dirty="0">
                <a:solidFill>
                  <a:srgbClr val="FFFF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OKWESIGA KATONDA</a:t>
            </a:r>
          </a:p>
        </p:txBody>
      </p:sp>
      <p:pic>
        <p:nvPicPr>
          <p:cNvPr id="9" name="Imagen 8">
            <a:extLst>
              <a:ext uri="{FF2B5EF4-FFF2-40B4-BE49-F238E27FC236}">
                <a16:creationId xmlns:a16="http://schemas.microsoft.com/office/drawing/2014/main" id="{08D29D0D-BC54-4B69-A745-D6B8C3022762}"/>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224390" y="3299642"/>
            <a:ext cx="2460256" cy="1606083"/>
          </a:xfrm>
          <a:prstGeom prst="round2DiagRect">
            <a:avLst>
              <a:gd name="adj1" fmla="val 16667"/>
              <a:gd name="adj2" fmla="val 0"/>
            </a:avLst>
          </a:prstGeom>
          <a:ln w="57150" cap="sq">
            <a:solidFill>
              <a:srgbClr val="FFFFFF"/>
            </a:solidFill>
            <a:miter lim="800000"/>
          </a:ln>
          <a:effectLst>
            <a:outerShdw blurRad="254000" algn="tl" rotWithShape="0">
              <a:srgbClr val="000000">
                <a:alpha val="43000"/>
              </a:srgbClr>
            </a:outerShdw>
          </a:effectLst>
        </p:spPr>
      </p:pic>
      <p:pic>
        <p:nvPicPr>
          <p:cNvPr id="5" name="Imagen 4">
            <a:extLst>
              <a:ext uri="{FF2B5EF4-FFF2-40B4-BE49-F238E27FC236}">
                <a16:creationId xmlns:a16="http://schemas.microsoft.com/office/drawing/2014/main" id="{69777E7F-EDC7-4C5C-81E6-0A24B3ECF4FF}"/>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210853" y="1745448"/>
            <a:ext cx="2431281" cy="1369592"/>
          </a:xfrm>
          <a:prstGeom prst="round2DiagRect">
            <a:avLst>
              <a:gd name="adj1" fmla="val 0"/>
              <a:gd name="adj2" fmla="val 17569"/>
            </a:avLst>
          </a:prstGeom>
          <a:ln w="57150" cap="sq">
            <a:solidFill>
              <a:srgbClr val="FFFFFF"/>
            </a:solidFill>
            <a:miter lim="800000"/>
          </a:ln>
          <a:effectLst>
            <a:outerShdw blurRad="254000" algn="tl" rotWithShape="0">
              <a:srgbClr val="000000">
                <a:alpha val="43000"/>
              </a:srgbClr>
            </a:outerShdw>
          </a:effectLst>
        </p:spPr>
      </p:pic>
      <p:pic>
        <p:nvPicPr>
          <p:cNvPr id="11" name="Imagen 10">
            <a:extLst>
              <a:ext uri="{FF2B5EF4-FFF2-40B4-BE49-F238E27FC236}">
                <a16:creationId xmlns:a16="http://schemas.microsoft.com/office/drawing/2014/main" id="{CD647F47-F1B9-402D-A9A8-EA877BFC3798}"/>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224390" y="131753"/>
            <a:ext cx="2417745" cy="1439747"/>
          </a:xfrm>
          <a:prstGeom prst="round2DiagRect">
            <a:avLst>
              <a:gd name="adj1" fmla="val 16667"/>
              <a:gd name="adj2" fmla="val 0"/>
            </a:avLst>
          </a:prstGeom>
          <a:ln w="57150" cap="sq">
            <a:solidFill>
              <a:srgbClr val="FFFFFF"/>
            </a:solidFill>
            <a:miter lim="800000"/>
          </a:ln>
          <a:effectLst>
            <a:outerShdw blurRad="254000" algn="tl" rotWithShape="0">
              <a:srgbClr val="000000">
                <a:alpha val="43000"/>
              </a:srgbClr>
            </a:outerShdw>
          </a:effectLst>
        </p:spPr>
      </p:pic>
      <p:pic>
        <p:nvPicPr>
          <p:cNvPr id="28" name="Imagen 27">
            <a:extLst>
              <a:ext uri="{FF2B5EF4-FFF2-40B4-BE49-F238E27FC236}">
                <a16:creationId xmlns:a16="http://schemas.microsoft.com/office/drawing/2014/main" id="{4AF95FDA-BEB7-49CC-A3E8-7B0BCF7C3649}"/>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2840260" y="1745448"/>
            <a:ext cx="427186" cy="344729"/>
          </a:xfrm>
          <a:prstGeom prst="rect">
            <a:avLst/>
          </a:prstGeom>
        </p:spPr>
      </p:pic>
      <p:sp>
        <p:nvSpPr>
          <p:cNvPr id="16" name="CuadroTexto 1">
            <a:extLst>
              <a:ext uri="{FF2B5EF4-FFF2-40B4-BE49-F238E27FC236}">
                <a16:creationId xmlns:a16="http://schemas.microsoft.com/office/drawing/2014/main" id="{9226A899-D14E-4478-BC53-508F6A38DFCB}"/>
              </a:ext>
            </a:extLst>
          </p:cNvPr>
          <p:cNvSpPr txBox="1"/>
          <p:nvPr/>
        </p:nvSpPr>
        <p:spPr>
          <a:xfrm>
            <a:off x="3465571" y="2564345"/>
            <a:ext cx="5264331" cy="707886"/>
          </a:xfrm>
          <a:prstGeom prst="rect">
            <a:avLst/>
          </a:prstGeom>
          <a:noFill/>
        </p:spPr>
        <p:txBody>
          <a:bodyPr wrap="square" rtlCol="0">
            <a:spAutoFit/>
          </a:bodyPr>
          <a:lstStyle/>
          <a:p>
            <a:pPr>
              <a:spcBef>
                <a:spcPts val="600"/>
              </a:spcBef>
            </a:pPr>
            <a:r>
              <a:rPr lang="es-ES" sz="4000" b="1" dirty="0">
                <a:solidFill>
                  <a:srgbClr val="893BEE"/>
                </a:solidFill>
                <a:effectLst>
                  <a:glow rad="88900">
                    <a:schemeClr val="bg1"/>
                  </a:glow>
                  <a:outerShdw blurRad="38100" dist="38100" dir="2700000" algn="tl">
                    <a:srgbClr val="000000">
                      <a:alpha val="43137"/>
                    </a:srgbClr>
                  </a:outerShdw>
                </a:effectLst>
                <a:latin typeface="Arial Rounded MT Bold" panose="020F0704030504030204" pitchFamily="34" charset="0"/>
              </a:rPr>
              <a:t>ZABBULI 46:01-03</a:t>
            </a:r>
          </a:p>
        </p:txBody>
      </p:sp>
      <p:pic>
        <p:nvPicPr>
          <p:cNvPr id="17" name="Imagen 27">
            <a:extLst>
              <a:ext uri="{FF2B5EF4-FFF2-40B4-BE49-F238E27FC236}">
                <a16:creationId xmlns:a16="http://schemas.microsoft.com/office/drawing/2014/main" id="{F86D03CF-C6E0-4DD3-BBB3-8F9B9DA4106A}"/>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2840260" y="2770311"/>
            <a:ext cx="427186" cy="344729"/>
          </a:xfrm>
          <a:prstGeom prst="rect">
            <a:avLst/>
          </a:prstGeom>
        </p:spPr>
      </p:pic>
      <p:sp>
        <p:nvSpPr>
          <p:cNvPr id="22" name="CuadroTexto 1">
            <a:extLst>
              <a:ext uri="{FF2B5EF4-FFF2-40B4-BE49-F238E27FC236}">
                <a16:creationId xmlns:a16="http://schemas.microsoft.com/office/drawing/2014/main" id="{985E0366-0899-4A18-910D-B19175C56048}"/>
              </a:ext>
            </a:extLst>
          </p:cNvPr>
          <p:cNvSpPr txBox="1"/>
          <p:nvPr/>
        </p:nvSpPr>
        <p:spPr>
          <a:xfrm>
            <a:off x="3345254" y="3404011"/>
            <a:ext cx="5264331" cy="707886"/>
          </a:xfrm>
          <a:prstGeom prst="rect">
            <a:avLst/>
          </a:prstGeom>
          <a:noFill/>
        </p:spPr>
        <p:txBody>
          <a:bodyPr wrap="square" rtlCol="0">
            <a:spAutoFit/>
          </a:bodyPr>
          <a:lstStyle/>
          <a:p>
            <a:pPr>
              <a:spcBef>
                <a:spcPts val="600"/>
              </a:spcBef>
            </a:pPr>
            <a:r>
              <a:rPr lang="es-ES" sz="4000" b="1" dirty="0">
                <a:solidFill>
                  <a:srgbClr val="893BEE"/>
                </a:solidFill>
                <a:effectLst>
                  <a:glow rad="88900">
                    <a:schemeClr val="bg1"/>
                  </a:glow>
                  <a:outerShdw blurRad="38100" dist="38100" dir="2700000" algn="tl">
                    <a:srgbClr val="000000">
                      <a:alpha val="43137"/>
                    </a:srgbClr>
                  </a:outerShdw>
                </a:effectLst>
                <a:latin typeface="Arial Rounded MT Bold" panose="020F0704030504030204" pitchFamily="34" charset="0"/>
              </a:rPr>
              <a:t>YEREMIYA 17:7-8</a:t>
            </a:r>
          </a:p>
        </p:txBody>
      </p:sp>
      <p:pic>
        <p:nvPicPr>
          <p:cNvPr id="23" name="Imagen 27">
            <a:extLst>
              <a:ext uri="{FF2B5EF4-FFF2-40B4-BE49-F238E27FC236}">
                <a16:creationId xmlns:a16="http://schemas.microsoft.com/office/drawing/2014/main" id="{071FAF30-B892-4850-9D41-CB0E20D60F1A}"/>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2854134" y="3585589"/>
            <a:ext cx="427186" cy="344729"/>
          </a:xfrm>
          <a:prstGeom prst="rect">
            <a:avLst/>
          </a:prstGeom>
        </p:spPr>
      </p:pic>
    </p:spTree>
    <p:extLst>
      <p:ext uri="{BB962C8B-B14F-4D97-AF65-F5344CB8AC3E}">
        <p14:creationId xmlns:p14="http://schemas.microsoft.com/office/powerpoint/2010/main" val="1174895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ppt_x</p:attrName>
                                        </p:attrNameLst>
                                      </p:cBhvr>
                                      <p:tavLst>
                                        <p:tav tm="0">
                                          <p:val>
                                            <p:strVal val="#ppt_x"/>
                                          </p:val>
                                        </p:tav>
                                        <p:tav tm="100000">
                                          <p:val>
                                            <p:strVal val="#ppt_x"/>
                                          </p:val>
                                        </p:tav>
                                      </p:tavLst>
                                    </p:anim>
                                    <p:anim calcmode="lin" valueType="num">
                                      <p:cBhvr>
                                        <p:cTn id="8" dur="500" fill="hold"/>
                                        <p:tgtEl>
                                          <p:spTgt spid="11"/>
                                        </p:tgtEl>
                                        <p:attrNameLst>
                                          <p:attrName>ppt_y</p:attrName>
                                        </p:attrNameLst>
                                      </p:cBhvr>
                                      <p:tavLst>
                                        <p:tav tm="0">
                                          <p:val>
                                            <p:strVal val="#ppt_y-#ppt_h/2"/>
                                          </p:val>
                                        </p:tav>
                                        <p:tav tm="100000">
                                          <p:val>
                                            <p:strVal val="#ppt_y"/>
                                          </p:val>
                                        </p:tav>
                                      </p:tavLst>
                                    </p:anim>
                                    <p:anim calcmode="lin" valueType="num">
                                      <p:cBhvr>
                                        <p:cTn id="9" dur="500" fill="hold"/>
                                        <p:tgtEl>
                                          <p:spTgt spid="11"/>
                                        </p:tgtEl>
                                        <p:attrNameLst>
                                          <p:attrName>ppt_w</p:attrName>
                                        </p:attrNameLst>
                                      </p:cBhvr>
                                      <p:tavLst>
                                        <p:tav tm="0">
                                          <p:val>
                                            <p:strVal val="#ppt_w"/>
                                          </p:val>
                                        </p:tav>
                                        <p:tav tm="100000">
                                          <p:val>
                                            <p:strVal val="#ppt_w"/>
                                          </p:val>
                                        </p:tav>
                                      </p:tavLst>
                                    </p:anim>
                                    <p:anim calcmode="lin" valueType="num">
                                      <p:cBhvr>
                                        <p:cTn id="10" dur="500" fill="hold"/>
                                        <p:tgtEl>
                                          <p:spTgt spid="11"/>
                                        </p:tgtEl>
                                        <p:attrNameLst>
                                          <p:attrName>ppt_h</p:attrName>
                                        </p:attrNameLst>
                                      </p:cBhvr>
                                      <p:tavLst>
                                        <p:tav tm="0">
                                          <p:val>
                                            <p:fltVal val="0"/>
                                          </p:val>
                                        </p:tav>
                                        <p:tav tm="100000">
                                          <p:val>
                                            <p:strVal val="#ppt_h"/>
                                          </p:val>
                                        </p:tav>
                                      </p:tavLst>
                                    </p:anim>
                                  </p:childTnLst>
                                </p:cTn>
                              </p:par>
                            </p:childTnLst>
                          </p:cTn>
                        </p:par>
                        <p:par>
                          <p:cTn id="11" fill="hold">
                            <p:stCondLst>
                              <p:cond delay="500"/>
                            </p:stCondLst>
                            <p:childTnLst>
                              <p:par>
                                <p:cTn id="12" presetID="17" presetClass="entr" presetSubtype="1" fill="hold" nodeType="after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p:cTn id="14" dur="500" fill="hold"/>
                                        <p:tgtEl>
                                          <p:spTgt spid="5"/>
                                        </p:tgtEl>
                                        <p:attrNameLst>
                                          <p:attrName>ppt_x</p:attrName>
                                        </p:attrNameLst>
                                      </p:cBhvr>
                                      <p:tavLst>
                                        <p:tav tm="0">
                                          <p:val>
                                            <p:strVal val="#ppt_x"/>
                                          </p:val>
                                        </p:tav>
                                        <p:tav tm="100000">
                                          <p:val>
                                            <p:strVal val="#ppt_x"/>
                                          </p:val>
                                        </p:tav>
                                      </p:tavLst>
                                    </p:anim>
                                    <p:anim calcmode="lin" valueType="num">
                                      <p:cBhvr>
                                        <p:cTn id="15" dur="500" fill="hold"/>
                                        <p:tgtEl>
                                          <p:spTgt spid="5"/>
                                        </p:tgtEl>
                                        <p:attrNameLst>
                                          <p:attrName>ppt_y</p:attrName>
                                        </p:attrNameLst>
                                      </p:cBhvr>
                                      <p:tavLst>
                                        <p:tav tm="0">
                                          <p:val>
                                            <p:strVal val="#ppt_y-#ppt_h/2"/>
                                          </p:val>
                                        </p:tav>
                                        <p:tav tm="100000">
                                          <p:val>
                                            <p:strVal val="#ppt_y"/>
                                          </p:val>
                                        </p:tav>
                                      </p:tavLst>
                                    </p:anim>
                                    <p:anim calcmode="lin" valueType="num">
                                      <p:cBhvr>
                                        <p:cTn id="16" dur="500" fill="hold"/>
                                        <p:tgtEl>
                                          <p:spTgt spid="5"/>
                                        </p:tgtEl>
                                        <p:attrNameLst>
                                          <p:attrName>ppt_w</p:attrName>
                                        </p:attrNameLst>
                                      </p:cBhvr>
                                      <p:tavLst>
                                        <p:tav tm="0">
                                          <p:val>
                                            <p:strVal val="#ppt_w"/>
                                          </p:val>
                                        </p:tav>
                                        <p:tav tm="100000">
                                          <p:val>
                                            <p:strVal val="#ppt_w"/>
                                          </p:val>
                                        </p:tav>
                                      </p:tavLst>
                                    </p:anim>
                                    <p:anim calcmode="lin" valueType="num">
                                      <p:cBhvr>
                                        <p:cTn id="17" dur="500" fill="hold"/>
                                        <p:tgtEl>
                                          <p:spTgt spid="5"/>
                                        </p:tgtEl>
                                        <p:attrNameLst>
                                          <p:attrName>ppt_h</p:attrName>
                                        </p:attrNameLst>
                                      </p:cBhvr>
                                      <p:tavLst>
                                        <p:tav tm="0">
                                          <p:val>
                                            <p:fltVal val="0"/>
                                          </p:val>
                                        </p:tav>
                                        <p:tav tm="100000">
                                          <p:val>
                                            <p:strVal val="#ppt_h"/>
                                          </p:val>
                                        </p:tav>
                                      </p:tavLst>
                                    </p:anim>
                                  </p:childTnLst>
                                </p:cTn>
                              </p:par>
                            </p:childTnLst>
                          </p:cTn>
                        </p:par>
                        <p:par>
                          <p:cTn id="18" fill="hold">
                            <p:stCondLst>
                              <p:cond delay="1000"/>
                            </p:stCondLst>
                            <p:childTnLst>
                              <p:par>
                                <p:cTn id="19" presetID="17" presetClass="entr" presetSubtype="1" fill="hold" nodeType="afterEffect">
                                  <p:stCondLst>
                                    <p:cond delay="0"/>
                                  </p:stCondLst>
                                  <p:childTnLst>
                                    <p:set>
                                      <p:cBhvr>
                                        <p:cTn id="20" dur="1" fill="hold">
                                          <p:stCondLst>
                                            <p:cond delay="0"/>
                                          </p:stCondLst>
                                        </p:cTn>
                                        <p:tgtEl>
                                          <p:spTgt spid="9"/>
                                        </p:tgtEl>
                                        <p:attrNameLst>
                                          <p:attrName>style.visibility</p:attrName>
                                        </p:attrNameLst>
                                      </p:cBhvr>
                                      <p:to>
                                        <p:strVal val="visible"/>
                                      </p:to>
                                    </p:set>
                                    <p:anim calcmode="lin" valueType="num">
                                      <p:cBhvr>
                                        <p:cTn id="21" dur="500" fill="hold"/>
                                        <p:tgtEl>
                                          <p:spTgt spid="9"/>
                                        </p:tgtEl>
                                        <p:attrNameLst>
                                          <p:attrName>ppt_x</p:attrName>
                                        </p:attrNameLst>
                                      </p:cBhvr>
                                      <p:tavLst>
                                        <p:tav tm="0">
                                          <p:val>
                                            <p:strVal val="#ppt_x"/>
                                          </p:val>
                                        </p:tav>
                                        <p:tav tm="100000">
                                          <p:val>
                                            <p:strVal val="#ppt_x"/>
                                          </p:val>
                                        </p:tav>
                                      </p:tavLst>
                                    </p:anim>
                                    <p:anim calcmode="lin" valueType="num">
                                      <p:cBhvr>
                                        <p:cTn id="22" dur="500" fill="hold"/>
                                        <p:tgtEl>
                                          <p:spTgt spid="9"/>
                                        </p:tgtEl>
                                        <p:attrNameLst>
                                          <p:attrName>ppt_y</p:attrName>
                                        </p:attrNameLst>
                                      </p:cBhvr>
                                      <p:tavLst>
                                        <p:tav tm="0">
                                          <p:val>
                                            <p:strVal val="#ppt_y-#ppt_h/2"/>
                                          </p:val>
                                        </p:tav>
                                        <p:tav tm="100000">
                                          <p:val>
                                            <p:strVal val="#ppt_y"/>
                                          </p:val>
                                        </p:tav>
                                      </p:tavLst>
                                    </p:anim>
                                    <p:anim calcmode="lin" valueType="num">
                                      <p:cBhvr>
                                        <p:cTn id="23" dur="500" fill="hold"/>
                                        <p:tgtEl>
                                          <p:spTgt spid="9"/>
                                        </p:tgtEl>
                                        <p:attrNameLst>
                                          <p:attrName>ppt_w</p:attrName>
                                        </p:attrNameLst>
                                      </p:cBhvr>
                                      <p:tavLst>
                                        <p:tav tm="0">
                                          <p:val>
                                            <p:strVal val="#ppt_w"/>
                                          </p:val>
                                        </p:tav>
                                        <p:tav tm="100000">
                                          <p:val>
                                            <p:strVal val="#ppt_w"/>
                                          </p:val>
                                        </p:tav>
                                      </p:tavLst>
                                    </p:anim>
                                    <p:anim calcmode="lin" valueType="num">
                                      <p:cBhvr>
                                        <p:cTn id="24" dur="500" fill="hold"/>
                                        <p:tgtEl>
                                          <p:spTgt spid="9"/>
                                        </p:tgtEl>
                                        <p:attrNameLst>
                                          <p:attrName>ppt_h</p:attrName>
                                        </p:attrNameLst>
                                      </p:cBhvr>
                                      <p:tavLst>
                                        <p:tav tm="0">
                                          <p:val>
                                            <p:fltVal val="0"/>
                                          </p:val>
                                        </p:tav>
                                        <p:tav tm="100000">
                                          <p:val>
                                            <p:strVal val="#ppt_h"/>
                                          </p:val>
                                        </p:tav>
                                      </p:tavLst>
                                    </p:anim>
                                  </p:childTnLst>
                                </p:cTn>
                              </p:par>
                            </p:childTnLst>
                          </p:cTn>
                        </p:par>
                        <p:par>
                          <p:cTn id="25" fill="hold">
                            <p:stCondLst>
                              <p:cond delay="1500"/>
                            </p:stCondLst>
                            <p:childTnLst>
                              <p:par>
                                <p:cTn id="26" presetID="22" presetClass="entr" presetSubtype="8" fill="hold" grpId="0" nodeType="afterEffect">
                                  <p:stCondLst>
                                    <p:cond delay="0"/>
                                  </p:stCondLst>
                                  <p:childTnLst>
                                    <p:set>
                                      <p:cBhvr>
                                        <p:cTn id="27" dur="1" fill="hold">
                                          <p:stCondLst>
                                            <p:cond delay="0"/>
                                          </p:stCondLst>
                                        </p:cTn>
                                        <p:tgtEl>
                                          <p:spTgt spid="3"/>
                                        </p:tgtEl>
                                        <p:attrNameLst>
                                          <p:attrName>style.visibility</p:attrName>
                                        </p:attrNameLst>
                                      </p:cBhvr>
                                      <p:to>
                                        <p:strVal val="visible"/>
                                      </p:to>
                                    </p:set>
                                    <p:animEffect transition="in" filter="wipe(left)">
                                      <p:cBhvr>
                                        <p:cTn id="28" dur="500"/>
                                        <p:tgtEl>
                                          <p:spTgt spid="3"/>
                                        </p:tgtEl>
                                      </p:cBhvr>
                                    </p:animEffect>
                                  </p:childTnLst>
                                </p:cTn>
                              </p:par>
                            </p:childTnLst>
                          </p:cTn>
                        </p:par>
                      </p:childTnLst>
                    </p:cTn>
                  </p:par>
                  <p:par>
                    <p:cTn id="29" fill="hold">
                      <p:stCondLst>
                        <p:cond delay="indefinite"/>
                      </p:stCondLst>
                      <p:childTnLst>
                        <p:par>
                          <p:cTn id="30" fill="hold">
                            <p:stCondLst>
                              <p:cond delay="0"/>
                            </p:stCondLst>
                            <p:childTnLst>
                              <p:par>
                                <p:cTn id="31" presetID="16" presetClass="entr" presetSubtype="42" fill="hold" nodeType="clickEffect">
                                  <p:stCondLst>
                                    <p:cond delay="0"/>
                                  </p:stCondLst>
                                  <p:childTnLst>
                                    <p:set>
                                      <p:cBhvr>
                                        <p:cTn id="32" dur="1" fill="hold">
                                          <p:stCondLst>
                                            <p:cond delay="0"/>
                                          </p:stCondLst>
                                        </p:cTn>
                                        <p:tgtEl>
                                          <p:spTgt spid="28"/>
                                        </p:tgtEl>
                                        <p:attrNameLst>
                                          <p:attrName>style.visibility</p:attrName>
                                        </p:attrNameLst>
                                      </p:cBhvr>
                                      <p:to>
                                        <p:strVal val="visible"/>
                                      </p:to>
                                    </p:set>
                                    <p:animEffect transition="in" filter="barn(outHorizontal)">
                                      <p:cBhvr>
                                        <p:cTn id="33" dur="500"/>
                                        <p:tgtEl>
                                          <p:spTgt spid="28"/>
                                        </p:tgtEl>
                                      </p:cBhvr>
                                    </p:animEffect>
                                  </p:childTnLst>
                                </p:cTn>
                              </p:par>
                            </p:childTnLst>
                          </p:cTn>
                        </p:par>
                        <p:par>
                          <p:cTn id="34" fill="hold">
                            <p:stCondLst>
                              <p:cond delay="500"/>
                            </p:stCondLst>
                            <p:childTnLst>
                              <p:par>
                                <p:cTn id="35" presetID="22" presetClass="entr" presetSubtype="8" fill="hold" grpId="0" nodeType="afterEffect" nodePh="1">
                                  <p:stCondLst>
                                    <p:cond delay="0"/>
                                  </p:stCondLst>
                                  <p:endCondLst>
                                    <p:cond evt="begin" delay="0">
                                      <p:tn val="35"/>
                                    </p:cond>
                                  </p:endCondLst>
                                  <p:childTnLst>
                                    <p:set>
                                      <p:cBhvr>
                                        <p:cTn id="36" dur="1" fill="hold">
                                          <p:stCondLst>
                                            <p:cond delay="0"/>
                                          </p:stCondLst>
                                        </p:cTn>
                                        <p:tgtEl>
                                          <p:spTgt spid="2">
                                            <p:txEl>
                                              <p:pRg st="0" end="0"/>
                                            </p:txEl>
                                          </p:spTgt>
                                        </p:tgtEl>
                                        <p:attrNameLst>
                                          <p:attrName>style.visibility</p:attrName>
                                        </p:attrNameLst>
                                      </p:cBhvr>
                                      <p:to>
                                        <p:strVal val="visible"/>
                                      </p:to>
                                    </p:set>
                                    <p:animEffect transition="in" filter="wipe(left)">
                                      <p:cBhvr>
                                        <p:cTn id="37" dur="500"/>
                                        <p:tgtEl>
                                          <p:spTgt spid="2">
                                            <p:txEl>
                                              <p:pRg st="0" end="0"/>
                                            </p:txEl>
                                          </p:spTgt>
                                        </p:tgtEl>
                                      </p:cBhvr>
                                    </p:animEffect>
                                  </p:childTnLst>
                                </p:cTn>
                              </p:par>
                            </p:childTnLst>
                          </p:cTn>
                        </p:par>
                        <p:par>
                          <p:cTn id="38" fill="hold">
                            <p:stCondLst>
                              <p:cond delay="1000"/>
                            </p:stCondLst>
                            <p:childTnLst>
                              <p:par>
                                <p:cTn id="39" presetID="22" presetClass="entr" presetSubtype="8" fill="hold" grpId="0" nodeType="afterEffect" nodePh="1">
                                  <p:stCondLst>
                                    <p:cond delay="0"/>
                                  </p:stCondLst>
                                  <p:endCondLst>
                                    <p:cond evt="begin" delay="0">
                                      <p:tn val="39"/>
                                    </p:cond>
                                  </p:endCondLst>
                                  <p:childTnLst>
                                    <p:set>
                                      <p:cBhvr>
                                        <p:cTn id="40" dur="1" fill="hold">
                                          <p:stCondLst>
                                            <p:cond delay="0"/>
                                          </p:stCondLst>
                                        </p:cTn>
                                        <p:tgtEl>
                                          <p:spTgt spid="16">
                                            <p:txEl>
                                              <p:pRg st="0" end="0"/>
                                            </p:txEl>
                                          </p:spTgt>
                                        </p:tgtEl>
                                        <p:attrNameLst>
                                          <p:attrName>style.visibility</p:attrName>
                                        </p:attrNameLst>
                                      </p:cBhvr>
                                      <p:to>
                                        <p:strVal val="visible"/>
                                      </p:to>
                                    </p:set>
                                    <p:animEffect transition="in" filter="wipe(left)">
                                      <p:cBhvr>
                                        <p:cTn id="41" dur="500"/>
                                        <p:tgtEl>
                                          <p:spTgt spid="16">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6" presetClass="entr" presetSubtype="42" fill="hold" nodeType="clickEffect">
                                  <p:stCondLst>
                                    <p:cond delay="0"/>
                                  </p:stCondLst>
                                  <p:childTnLst>
                                    <p:set>
                                      <p:cBhvr>
                                        <p:cTn id="45" dur="1" fill="hold">
                                          <p:stCondLst>
                                            <p:cond delay="0"/>
                                          </p:stCondLst>
                                        </p:cTn>
                                        <p:tgtEl>
                                          <p:spTgt spid="17"/>
                                        </p:tgtEl>
                                        <p:attrNameLst>
                                          <p:attrName>style.visibility</p:attrName>
                                        </p:attrNameLst>
                                      </p:cBhvr>
                                      <p:to>
                                        <p:strVal val="visible"/>
                                      </p:to>
                                    </p:set>
                                    <p:animEffect transition="in" filter="barn(outHorizontal)">
                                      <p:cBhvr>
                                        <p:cTn id="46" dur="500"/>
                                        <p:tgtEl>
                                          <p:spTgt spid="17"/>
                                        </p:tgtEl>
                                      </p:cBhvr>
                                    </p:animEffect>
                                  </p:childTnLst>
                                </p:cTn>
                              </p:par>
                            </p:childTnLst>
                          </p:cTn>
                        </p:par>
                        <p:par>
                          <p:cTn id="47" fill="hold">
                            <p:stCondLst>
                              <p:cond delay="500"/>
                            </p:stCondLst>
                            <p:childTnLst>
                              <p:par>
                                <p:cTn id="48" presetID="22" presetClass="entr" presetSubtype="8" fill="hold" grpId="0" nodeType="afterEffect" nodePh="1">
                                  <p:stCondLst>
                                    <p:cond delay="0"/>
                                  </p:stCondLst>
                                  <p:endCondLst>
                                    <p:cond evt="begin" delay="0">
                                      <p:tn val="48"/>
                                    </p:cond>
                                  </p:endCondLst>
                                  <p:childTnLst>
                                    <p:set>
                                      <p:cBhvr>
                                        <p:cTn id="49" dur="1" fill="hold">
                                          <p:stCondLst>
                                            <p:cond delay="0"/>
                                          </p:stCondLst>
                                        </p:cTn>
                                        <p:tgtEl>
                                          <p:spTgt spid="22">
                                            <p:txEl>
                                              <p:pRg st="0" end="0"/>
                                            </p:txEl>
                                          </p:spTgt>
                                        </p:tgtEl>
                                        <p:attrNameLst>
                                          <p:attrName>style.visibility</p:attrName>
                                        </p:attrNameLst>
                                      </p:cBhvr>
                                      <p:to>
                                        <p:strVal val="visible"/>
                                      </p:to>
                                    </p:set>
                                    <p:animEffect transition="in" filter="wipe(left)">
                                      <p:cBhvr>
                                        <p:cTn id="50" dur="500"/>
                                        <p:tgtEl>
                                          <p:spTgt spid="22">
                                            <p:txEl>
                                              <p:pRg st="0" end="0"/>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16" presetClass="entr" presetSubtype="42" fill="hold" nodeType="clickEffect">
                                  <p:stCondLst>
                                    <p:cond delay="0"/>
                                  </p:stCondLst>
                                  <p:childTnLst>
                                    <p:set>
                                      <p:cBhvr>
                                        <p:cTn id="54" dur="1" fill="hold">
                                          <p:stCondLst>
                                            <p:cond delay="0"/>
                                          </p:stCondLst>
                                        </p:cTn>
                                        <p:tgtEl>
                                          <p:spTgt spid="23"/>
                                        </p:tgtEl>
                                        <p:attrNameLst>
                                          <p:attrName>style.visibility</p:attrName>
                                        </p:attrNameLst>
                                      </p:cBhvr>
                                      <p:to>
                                        <p:strVal val="visible"/>
                                      </p:to>
                                    </p:set>
                                    <p:animEffect transition="in" filter="barn(outHorizontal)">
                                      <p:cBhvr>
                                        <p:cTn id="55"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P spid="3" grpId="0"/>
      <p:bldP spid="16" grpId="0" uiExpand="1" build="p"/>
      <p:bldP spid="22"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5F1FE238-6D3A-422E-B310-9835BC88ABB0}"/>
              </a:ext>
            </a:extLst>
          </p:cNvPr>
          <p:cNvSpPr txBox="1"/>
          <p:nvPr/>
        </p:nvSpPr>
        <p:spPr>
          <a:xfrm>
            <a:off x="0" y="0"/>
            <a:ext cx="9144000" cy="769441"/>
          </a:xfrm>
          <a:prstGeom prst="rect">
            <a:avLst/>
          </a:prstGeom>
          <a:noFill/>
        </p:spPr>
        <p:txBody>
          <a:bodyPr wrap="square">
            <a:spAutoFit/>
          </a:bodyPr>
          <a:lstStyle/>
          <a:p>
            <a:pPr algn="ctr"/>
            <a:r>
              <a:rPr lang="en-US" sz="4400" b="1" dirty="0">
                <a:ln w="22225">
                  <a:solidFill>
                    <a:srgbClr val="784E7B"/>
                  </a:solidFill>
                  <a:prstDash val="solid"/>
                </a:ln>
                <a:solidFill>
                  <a:srgbClr val="F0A681"/>
                </a:solidFill>
              </a:rPr>
              <a:t>OKWESIGA KATONDA</a:t>
            </a:r>
            <a:endParaRPr lang="es-ES" sz="4400" b="1" dirty="0">
              <a:ln w="22225">
                <a:solidFill>
                  <a:srgbClr val="784E7B"/>
                </a:solidFill>
                <a:prstDash val="solid"/>
              </a:ln>
              <a:solidFill>
                <a:srgbClr val="F0A681"/>
              </a:solidFill>
            </a:endParaRPr>
          </a:p>
        </p:txBody>
      </p:sp>
      <p:sp>
        <p:nvSpPr>
          <p:cNvPr id="5" name="CuadroTexto 4">
            <a:extLst>
              <a:ext uri="{FF2B5EF4-FFF2-40B4-BE49-F238E27FC236}">
                <a16:creationId xmlns:a16="http://schemas.microsoft.com/office/drawing/2014/main" id="{79393C11-5B9B-4A59-A166-2B0A19CDCCB4}"/>
              </a:ext>
            </a:extLst>
          </p:cNvPr>
          <p:cNvSpPr txBox="1"/>
          <p:nvPr/>
        </p:nvSpPr>
        <p:spPr>
          <a:xfrm>
            <a:off x="96645" y="637542"/>
            <a:ext cx="8950710" cy="307777"/>
          </a:xfrm>
          <a:prstGeom prst="rect">
            <a:avLst/>
          </a:prstGeom>
          <a:noFill/>
        </p:spPr>
        <p:txBody>
          <a:bodyPr wrap="square">
            <a:spAutoFit/>
          </a:bodyPr>
          <a:lstStyle/>
          <a:p>
            <a:endParaRPr lang="es-ES" sz="1400" b="1" dirty="0">
              <a:solidFill>
                <a:srgbClr val="FFFFAB"/>
              </a:solidFill>
              <a:effectLst>
                <a:outerShdw blurRad="38100" dist="38100" dir="2700000" algn="tl">
                  <a:srgbClr val="000000">
                    <a:alpha val="43137"/>
                  </a:srgbClr>
                </a:outerShdw>
              </a:effectLst>
              <a:latin typeface="Comic Sans MS" panose="030F0702030302020204" pitchFamily="66" charset="0"/>
            </a:endParaRPr>
          </a:p>
        </p:txBody>
      </p:sp>
      <p:sp>
        <p:nvSpPr>
          <p:cNvPr id="6" name="CuadroTexto 5">
            <a:extLst>
              <a:ext uri="{FF2B5EF4-FFF2-40B4-BE49-F238E27FC236}">
                <a16:creationId xmlns:a16="http://schemas.microsoft.com/office/drawing/2014/main" id="{375C8DF7-B7A4-4701-B43F-DA7DA8329748}"/>
              </a:ext>
            </a:extLst>
          </p:cNvPr>
          <p:cNvSpPr txBox="1"/>
          <p:nvPr/>
        </p:nvSpPr>
        <p:spPr>
          <a:xfrm>
            <a:off x="535259" y="1315174"/>
            <a:ext cx="6121573" cy="369332"/>
          </a:xfrm>
          <a:prstGeom prst="rect">
            <a:avLst/>
          </a:prstGeom>
          <a:noFill/>
        </p:spPr>
        <p:txBody>
          <a:bodyPr wrap="square" rtlCol="0">
            <a:spAutoFit/>
          </a:bodyPr>
          <a:lstStyle/>
          <a:p>
            <a:pPr>
              <a:spcBef>
                <a:spcPts val="600"/>
              </a:spcBef>
            </a:pPr>
            <a:endParaRPr lang="es-ES" b="1" dirty="0"/>
          </a:p>
        </p:txBody>
      </p:sp>
      <p:pic>
        <p:nvPicPr>
          <p:cNvPr id="4" name="Imagen 3">
            <a:extLst>
              <a:ext uri="{FF2B5EF4-FFF2-40B4-BE49-F238E27FC236}">
                <a16:creationId xmlns:a16="http://schemas.microsoft.com/office/drawing/2014/main" id="{0CFF4E78-23A6-4461-9FBD-E915AA5E04A5}"/>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a:ext>
            </a:extLst>
          </a:blip>
          <a:srcRect/>
          <a:stretch/>
        </p:blipFill>
        <p:spPr>
          <a:xfrm>
            <a:off x="6590558" y="1353403"/>
            <a:ext cx="2456797" cy="2949940"/>
          </a:xfrm>
          <a:prstGeom prst="rect">
            <a:avLst/>
          </a:prstGeom>
          <a:solidFill>
            <a:srgbClr val="FFFFFF">
              <a:shade val="85000"/>
            </a:srgbClr>
          </a:solidFill>
          <a:ln w="88900" cap="sq">
            <a:solidFill>
              <a:srgbClr val="F0A681"/>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Imagen 7">
            <a:extLst>
              <a:ext uri="{FF2B5EF4-FFF2-40B4-BE49-F238E27FC236}">
                <a16:creationId xmlns:a16="http://schemas.microsoft.com/office/drawing/2014/main" id="{C2FE2A93-1661-4720-BC7C-0E8C859D2AAA}"/>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96645" y="1315174"/>
            <a:ext cx="1998486" cy="2988169"/>
          </a:xfrm>
          <a:prstGeom prst="rect">
            <a:avLst/>
          </a:prstGeom>
          <a:solidFill>
            <a:srgbClr val="FFFFFF">
              <a:shade val="85000"/>
            </a:srgbClr>
          </a:solidFill>
          <a:ln w="88900" cap="sq">
            <a:solidFill>
              <a:srgbClr val="784E7B"/>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0" name="CuadroTexto 9">
            <a:extLst>
              <a:ext uri="{FF2B5EF4-FFF2-40B4-BE49-F238E27FC236}">
                <a16:creationId xmlns:a16="http://schemas.microsoft.com/office/drawing/2014/main" id="{545F9991-6FBF-44A2-A4AA-BEFC3801BA50}"/>
              </a:ext>
            </a:extLst>
          </p:cNvPr>
          <p:cNvSpPr txBox="1"/>
          <p:nvPr/>
        </p:nvSpPr>
        <p:spPr>
          <a:xfrm>
            <a:off x="2270584" y="2130478"/>
            <a:ext cx="4335042" cy="369332"/>
          </a:xfrm>
          <a:prstGeom prst="rect">
            <a:avLst/>
          </a:prstGeom>
          <a:noFill/>
        </p:spPr>
        <p:txBody>
          <a:bodyPr wrap="square">
            <a:spAutoFit/>
          </a:bodyPr>
          <a:lstStyle/>
          <a:p>
            <a:pPr>
              <a:spcBef>
                <a:spcPts val="600"/>
              </a:spcBef>
            </a:pPr>
            <a:endParaRPr lang="es-ES" b="1" dirty="0"/>
          </a:p>
        </p:txBody>
      </p:sp>
      <p:sp>
        <p:nvSpPr>
          <p:cNvPr id="12" name="CuadroTexto 11">
            <a:extLst>
              <a:ext uri="{FF2B5EF4-FFF2-40B4-BE49-F238E27FC236}">
                <a16:creationId xmlns:a16="http://schemas.microsoft.com/office/drawing/2014/main" id="{001BE81F-EC3C-4173-922F-7841FF1134E1}"/>
              </a:ext>
            </a:extLst>
          </p:cNvPr>
          <p:cNvSpPr txBox="1"/>
          <p:nvPr/>
        </p:nvSpPr>
        <p:spPr>
          <a:xfrm>
            <a:off x="2189356" y="4332573"/>
            <a:ext cx="7005091" cy="369332"/>
          </a:xfrm>
          <a:prstGeom prst="rect">
            <a:avLst/>
          </a:prstGeom>
          <a:noFill/>
        </p:spPr>
        <p:txBody>
          <a:bodyPr wrap="square">
            <a:spAutoFit/>
          </a:bodyPr>
          <a:lstStyle/>
          <a:p>
            <a:pPr>
              <a:spcBef>
                <a:spcPts val="600"/>
              </a:spcBef>
            </a:pPr>
            <a:endParaRPr lang="es-ES" b="1" dirty="0"/>
          </a:p>
        </p:txBody>
      </p:sp>
    </p:spTree>
    <p:extLst>
      <p:ext uri="{BB962C8B-B14F-4D97-AF65-F5344CB8AC3E}">
        <p14:creationId xmlns:p14="http://schemas.microsoft.com/office/powerpoint/2010/main" val="4252008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800" decel="100000"/>
                                        <p:tgtEl>
                                          <p:spTgt spid="3"/>
                                        </p:tgtEl>
                                      </p:cBhvr>
                                    </p:animEffect>
                                    <p:anim calcmode="lin" valueType="num">
                                      <p:cBhvr>
                                        <p:cTn id="8" dur="800" decel="100000" fill="hold"/>
                                        <p:tgtEl>
                                          <p:spTgt spid="3"/>
                                        </p:tgtEl>
                                        <p:attrNameLst>
                                          <p:attrName>style.rotation</p:attrName>
                                        </p:attrNameLst>
                                      </p:cBhvr>
                                      <p:tavLst>
                                        <p:tav tm="0">
                                          <p:val>
                                            <p:fltVal val="-90"/>
                                          </p:val>
                                        </p:tav>
                                        <p:tav tm="100000">
                                          <p:val>
                                            <p:fltVal val="0"/>
                                          </p:val>
                                        </p:tav>
                                      </p:tavLst>
                                    </p:anim>
                                    <p:anim calcmode="lin" valueType="num">
                                      <p:cBhvr>
                                        <p:cTn id="9" dur="800" decel="100000" fill="hold"/>
                                        <p:tgtEl>
                                          <p:spTgt spid="3"/>
                                        </p:tgtEl>
                                        <p:attrNameLst>
                                          <p:attrName>ppt_x</p:attrName>
                                        </p:attrNameLst>
                                      </p:cBhvr>
                                      <p:tavLst>
                                        <p:tav tm="0">
                                          <p:val>
                                            <p:strVal val="#ppt_x+0.4"/>
                                          </p:val>
                                        </p:tav>
                                        <p:tav tm="100000">
                                          <p:val>
                                            <p:strVal val="#ppt_x-0.05"/>
                                          </p:val>
                                        </p:tav>
                                      </p:tavLst>
                                    </p:anim>
                                    <p:anim calcmode="lin" valueType="num">
                                      <p:cBhvr>
                                        <p:cTn id="10" dur="800" decel="100000" fill="hold"/>
                                        <p:tgtEl>
                                          <p:spTgt spid="3"/>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3"/>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3"/>
                                        </p:tgtEl>
                                        <p:attrNameLst>
                                          <p:attrName>ppt_y</p:attrName>
                                        </p:attrNameLst>
                                      </p:cBhvr>
                                      <p:tavLst>
                                        <p:tav tm="0">
                                          <p:val>
                                            <p:strVal val="#ppt_y+0.1"/>
                                          </p:val>
                                        </p:tav>
                                        <p:tav tm="100000">
                                          <p:val>
                                            <p:strVal val="#ppt_y"/>
                                          </p:val>
                                        </p:tav>
                                      </p:tavLst>
                                    </p:anim>
                                  </p:childTnLst>
                                </p:cTn>
                              </p:par>
                            </p:childTnLst>
                          </p:cTn>
                        </p:par>
                        <p:par>
                          <p:cTn id="13" fill="hold">
                            <p:stCondLst>
                              <p:cond delay="1000"/>
                            </p:stCondLst>
                            <p:childTnLst>
                              <p:par>
                                <p:cTn id="14" presetID="16" presetClass="entr" presetSubtype="37" fill="hold" grpId="0" nodeType="afterEffect" nodePh="1">
                                  <p:stCondLst>
                                    <p:cond delay="0"/>
                                  </p:stCondLst>
                                  <p:endCondLst>
                                    <p:cond evt="begin" delay="0">
                                      <p:tn val="14"/>
                                    </p:cond>
                                  </p:endCondLst>
                                  <p:childTnLst>
                                    <p:set>
                                      <p:cBhvr>
                                        <p:cTn id="15" dur="1" fill="hold">
                                          <p:stCondLst>
                                            <p:cond delay="0"/>
                                          </p:stCondLst>
                                        </p:cTn>
                                        <p:tgtEl>
                                          <p:spTgt spid="5"/>
                                        </p:tgtEl>
                                        <p:attrNameLst>
                                          <p:attrName>style.visibility</p:attrName>
                                        </p:attrNameLst>
                                      </p:cBhvr>
                                      <p:to>
                                        <p:strVal val="visible"/>
                                      </p:to>
                                    </p:set>
                                    <p:animEffect transition="in" filter="barn(outVertical)">
                                      <p:cBhvr>
                                        <p:cTn id="16" dur="5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25" presetClass="entr" presetSubtype="0" fill="hold" grpId="0" nodeType="clickEffect" nodePh="1">
                                  <p:stCondLst>
                                    <p:cond delay="0"/>
                                  </p:stCondLst>
                                  <p:endCondLst>
                                    <p:cond evt="begin" delay="0">
                                      <p:tn val="19"/>
                                    </p:cond>
                                  </p:endCondLst>
                                  <p:childTnLst>
                                    <p:set>
                                      <p:cBhvr>
                                        <p:cTn id="20" dur="1" fill="hold">
                                          <p:stCondLst>
                                            <p:cond delay="0"/>
                                          </p:stCondLst>
                                        </p:cTn>
                                        <p:tgtEl>
                                          <p:spTgt spid="6"/>
                                        </p:tgtEl>
                                        <p:attrNameLst>
                                          <p:attrName>style.visibility</p:attrName>
                                        </p:attrNameLst>
                                      </p:cBhvr>
                                      <p:to>
                                        <p:strVal val="visible"/>
                                      </p:to>
                                    </p:set>
                                    <p:anim calcmode="lin" valueType="num">
                                      <p:cBhvr>
                                        <p:cTn id="21" dur="500" decel="50000" fill="hold">
                                          <p:stCondLst>
                                            <p:cond delay="0"/>
                                          </p:stCondLst>
                                        </p:cTn>
                                        <p:tgtEl>
                                          <p:spTgt spid="6"/>
                                        </p:tgtEl>
                                        <p:attrNameLst>
                                          <p:attrName>style.rotation</p:attrName>
                                        </p:attrNameLst>
                                      </p:cBhvr>
                                      <p:tavLst>
                                        <p:tav tm="0">
                                          <p:val>
                                            <p:fltVal val="-90"/>
                                          </p:val>
                                        </p:tav>
                                        <p:tav tm="100000">
                                          <p:val>
                                            <p:fltVal val="0"/>
                                          </p:val>
                                        </p:tav>
                                      </p:tavLst>
                                    </p:anim>
                                    <p:anim calcmode="lin" valueType="num">
                                      <p:cBhvr>
                                        <p:cTn id="22" dur="500" decel="50000" fill="hold">
                                          <p:stCondLst>
                                            <p:cond delay="0"/>
                                          </p:stCondLst>
                                        </p:cTn>
                                        <p:tgtEl>
                                          <p:spTgt spid="6"/>
                                        </p:tgtEl>
                                        <p:attrNameLst>
                                          <p:attrName>ppt_w</p:attrName>
                                        </p:attrNameLst>
                                      </p:cBhvr>
                                      <p:tavLst>
                                        <p:tav tm="0">
                                          <p:val>
                                            <p:strVal val="#ppt_w"/>
                                          </p:val>
                                        </p:tav>
                                        <p:tav tm="100000">
                                          <p:val>
                                            <p:strVal val="#ppt_w*.05"/>
                                          </p:val>
                                        </p:tav>
                                      </p:tavLst>
                                    </p:anim>
                                    <p:anim calcmode="lin" valueType="num">
                                      <p:cBhvr>
                                        <p:cTn id="23" dur="500" accel="50000" fill="hold">
                                          <p:stCondLst>
                                            <p:cond delay="500"/>
                                          </p:stCondLst>
                                        </p:cTn>
                                        <p:tgtEl>
                                          <p:spTgt spid="6"/>
                                        </p:tgtEl>
                                        <p:attrNameLst>
                                          <p:attrName>ppt_w</p:attrName>
                                        </p:attrNameLst>
                                      </p:cBhvr>
                                      <p:tavLst>
                                        <p:tav tm="0">
                                          <p:val>
                                            <p:strVal val="#ppt_w*.05"/>
                                          </p:val>
                                        </p:tav>
                                        <p:tav tm="100000">
                                          <p:val>
                                            <p:strVal val="#ppt_w"/>
                                          </p:val>
                                        </p:tav>
                                      </p:tavLst>
                                    </p:anim>
                                    <p:anim calcmode="lin" valueType="num">
                                      <p:cBhvr>
                                        <p:cTn id="24" dur="1000" fill="hold"/>
                                        <p:tgtEl>
                                          <p:spTgt spid="6"/>
                                        </p:tgtEl>
                                        <p:attrNameLst>
                                          <p:attrName>ppt_h</p:attrName>
                                        </p:attrNameLst>
                                      </p:cBhvr>
                                      <p:tavLst>
                                        <p:tav tm="0">
                                          <p:val>
                                            <p:strVal val="#ppt_h"/>
                                          </p:val>
                                        </p:tav>
                                        <p:tav tm="100000">
                                          <p:val>
                                            <p:strVal val="#ppt_h"/>
                                          </p:val>
                                        </p:tav>
                                      </p:tavLst>
                                    </p:anim>
                                    <p:anim calcmode="lin" valueType="num">
                                      <p:cBhvr>
                                        <p:cTn id="25" dur="500" decel="50000" fill="hold">
                                          <p:stCondLst>
                                            <p:cond delay="0"/>
                                          </p:stCondLst>
                                        </p:cTn>
                                        <p:tgtEl>
                                          <p:spTgt spid="6"/>
                                        </p:tgtEl>
                                        <p:attrNameLst>
                                          <p:attrName>ppt_x</p:attrName>
                                        </p:attrNameLst>
                                      </p:cBhvr>
                                      <p:tavLst>
                                        <p:tav tm="0">
                                          <p:val>
                                            <p:strVal val="#ppt_x+.4"/>
                                          </p:val>
                                        </p:tav>
                                        <p:tav tm="100000">
                                          <p:val>
                                            <p:strVal val="#ppt_x"/>
                                          </p:val>
                                        </p:tav>
                                      </p:tavLst>
                                    </p:anim>
                                    <p:anim calcmode="lin" valueType="num">
                                      <p:cBhvr>
                                        <p:cTn id="26" dur="500" decel="50000" fill="hold">
                                          <p:stCondLst>
                                            <p:cond delay="0"/>
                                          </p:stCondLst>
                                        </p:cTn>
                                        <p:tgtEl>
                                          <p:spTgt spid="6"/>
                                        </p:tgtEl>
                                        <p:attrNameLst>
                                          <p:attrName>ppt_y</p:attrName>
                                        </p:attrNameLst>
                                      </p:cBhvr>
                                      <p:tavLst>
                                        <p:tav tm="0">
                                          <p:val>
                                            <p:strVal val="#ppt_y-.2"/>
                                          </p:val>
                                        </p:tav>
                                        <p:tav tm="100000">
                                          <p:val>
                                            <p:strVal val="#ppt_y+.1"/>
                                          </p:val>
                                        </p:tav>
                                      </p:tavLst>
                                    </p:anim>
                                    <p:anim calcmode="lin" valueType="num">
                                      <p:cBhvr>
                                        <p:cTn id="27" dur="500" accel="50000" fill="hold">
                                          <p:stCondLst>
                                            <p:cond delay="500"/>
                                          </p:stCondLst>
                                        </p:cTn>
                                        <p:tgtEl>
                                          <p:spTgt spid="6"/>
                                        </p:tgtEl>
                                        <p:attrNameLst>
                                          <p:attrName>ppt_y</p:attrName>
                                        </p:attrNameLst>
                                      </p:cBhvr>
                                      <p:tavLst>
                                        <p:tav tm="0">
                                          <p:val>
                                            <p:strVal val="#ppt_y+.1"/>
                                          </p:val>
                                        </p:tav>
                                        <p:tav tm="100000">
                                          <p:val>
                                            <p:strVal val="#ppt_y"/>
                                          </p:val>
                                        </p:tav>
                                      </p:tavLst>
                                    </p:anim>
                                    <p:animEffect transition="in" filter="fade">
                                      <p:cBhvr>
                                        <p:cTn id="28" dur="1000" decel="50000">
                                          <p:stCondLst>
                                            <p:cond delay="0"/>
                                          </p:stCondLst>
                                        </p:cTn>
                                        <p:tgtEl>
                                          <p:spTgt spid="6"/>
                                        </p:tgtEl>
                                      </p:cBhvr>
                                    </p:animEffect>
                                  </p:childTnLst>
                                </p:cTn>
                              </p:par>
                            </p:childTnLst>
                          </p:cTn>
                        </p:par>
                      </p:childTnLst>
                    </p:cTn>
                  </p:par>
                  <p:par>
                    <p:cTn id="29" fill="hold">
                      <p:stCondLst>
                        <p:cond delay="indefinite"/>
                      </p:stCondLst>
                      <p:childTnLst>
                        <p:par>
                          <p:cTn id="30" fill="hold">
                            <p:stCondLst>
                              <p:cond delay="0"/>
                            </p:stCondLst>
                            <p:childTnLst>
                              <p:par>
                                <p:cTn id="31" presetID="47" presetClass="entr" presetSubtype="0" fill="hold" grpId="0" nodeType="clickEffect" nodePh="1">
                                  <p:stCondLst>
                                    <p:cond delay="0"/>
                                  </p:stCondLst>
                                  <p:endCondLst>
                                    <p:cond evt="begin" delay="0">
                                      <p:tn val="31"/>
                                    </p:cond>
                                  </p:endCondLst>
                                  <p:childTnLst>
                                    <p:set>
                                      <p:cBhvr>
                                        <p:cTn id="32" dur="1" fill="hold">
                                          <p:stCondLst>
                                            <p:cond delay="0"/>
                                          </p:stCondLst>
                                        </p:cTn>
                                        <p:tgtEl>
                                          <p:spTgt spid="10">
                                            <p:txEl>
                                              <p:pRg st="0" end="0"/>
                                            </p:txEl>
                                          </p:spTgt>
                                        </p:tgtEl>
                                        <p:attrNameLst>
                                          <p:attrName>style.visibility</p:attrName>
                                        </p:attrNameLst>
                                      </p:cBhvr>
                                      <p:to>
                                        <p:strVal val="visible"/>
                                      </p:to>
                                    </p:set>
                                    <p:animEffect transition="in" filter="fade">
                                      <p:cBhvr>
                                        <p:cTn id="33" dur="1000"/>
                                        <p:tgtEl>
                                          <p:spTgt spid="10">
                                            <p:txEl>
                                              <p:pRg st="0" end="0"/>
                                            </p:txEl>
                                          </p:spTgt>
                                        </p:tgtEl>
                                      </p:cBhvr>
                                    </p:animEffect>
                                    <p:anim calcmode="lin" valueType="num">
                                      <p:cBhvr>
                                        <p:cTn id="34" dur="1000" fill="hold"/>
                                        <p:tgtEl>
                                          <p:spTgt spid="10">
                                            <p:txEl>
                                              <p:pRg st="0" end="0"/>
                                            </p:txEl>
                                          </p:spTgt>
                                        </p:tgtEl>
                                        <p:attrNameLst>
                                          <p:attrName>ppt_x</p:attrName>
                                        </p:attrNameLst>
                                      </p:cBhvr>
                                      <p:tavLst>
                                        <p:tav tm="0">
                                          <p:val>
                                            <p:strVal val="#ppt_x"/>
                                          </p:val>
                                        </p:tav>
                                        <p:tav tm="100000">
                                          <p:val>
                                            <p:strVal val="#ppt_x"/>
                                          </p:val>
                                        </p:tav>
                                      </p:tavLst>
                                    </p:anim>
                                    <p:anim calcmode="lin" valueType="num">
                                      <p:cBhvr>
                                        <p:cTn id="35" dur="1000" fill="hold"/>
                                        <p:tgtEl>
                                          <p:spTgt spid="10">
                                            <p:txEl>
                                              <p:pRg st="0" end="0"/>
                                            </p:txEl>
                                          </p:spTgt>
                                        </p:tgtEl>
                                        <p:attrNameLst>
                                          <p:attrName>ppt_y</p:attrName>
                                        </p:attrNameLst>
                                      </p:cBhvr>
                                      <p:tavLst>
                                        <p:tav tm="0">
                                          <p:val>
                                            <p:strVal val="#ppt_y-.1"/>
                                          </p:val>
                                        </p:tav>
                                        <p:tav tm="100000">
                                          <p:val>
                                            <p:strVal val="#ppt_y"/>
                                          </p:val>
                                        </p:tav>
                                      </p:tavLst>
                                    </p:anim>
                                  </p:childTnLst>
                                </p:cTn>
                              </p:par>
                              <p:par>
                                <p:cTn id="36" presetID="47" presetClass="entr" presetSubtype="0" fill="hold" nodeType="withEffect">
                                  <p:stCondLst>
                                    <p:cond delay="0"/>
                                  </p:stCondLst>
                                  <p:childTnLst>
                                    <p:set>
                                      <p:cBhvr>
                                        <p:cTn id="37" dur="1" fill="hold">
                                          <p:stCondLst>
                                            <p:cond delay="0"/>
                                          </p:stCondLst>
                                        </p:cTn>
                                        <p:tgtEl>
                                          <p:spTgt spid="4"/>
                                        </p:tgtEl>
                                        <p:attrNameLst>
                                          <p:attrName>style.visibility</p:attrName>
                                        </p:attrNameLst>
                                      </p:cBhvr>
                                      <p:to>
                                        <p:strVal val="visible"/>
                                      </p:to>
                                    </p:set>
                                    <p:animEffect transition="in" filter="fade">
                                      <p:cBhvr>
                                        <p:cTn id="38" dur="1000"/>
                                        <p:tgtEl>
                                          <p:spTgt spid="4"/>
                                        </p:tgtEl>
                                      </p:cBhvr>
                                    </p:animEffect>
                                    <p:anim calcmode="lin" valueType="num">
                                      <p:cBhvr>
                                        <p:cTn id="39" dur="1000" fill="hold"/>
                                        <p:tgtEl>
                                          <p:spTgt spid="4"/>
                                        </p:tgtEl>
                                        <p:attrNameLst>
                                          <p:attrName>ppt_x</p:attrName>
                                        </p:attrNameLst>
                                      </p:cBhvr>
                                      <p:tavLst>
                                        <p:tav tm="0">
                                          <p:val>
                                            <p:strVal val="#ppt_x"/>
                                          </p:val>
                                        </p:tav>
                                        <p:tav tm="100000">
                                          <p:val>
                                            <p:strVal val="#ppt_x"/>
                                          </p:val>
                                        </p:tav>
                                      </p:tavLst>
                                    </p:anim>
                                    <p:anim calcmode="lin" valueType="num">
                                      <p:cBhvr>
                                        <p:cTn id="40"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42" presetClass="entr" presetSubtype="0" fill="hold" nodeType="clickEffect">
                                  <p:stCondLst>
                                    <p:cond delay="0"/>
                                  </p:stCondLst>
                                  <p:childTnLst>
                                    <p:set>
                                      <p:cBhvr>
                                        <p:cTn id="44" dur="1" fill="hold">
                                          <p:stCondLst>
                                            <p:cond delay="0"/>
                                          </p:stCondLst>
                                        </p:cTn>
                                        <p:tgtEl>
                                          <p:spTgt spid="8"/>
                                        </p:tgtEl>
                                        <p:attrNameLst>
                                          <p:attrName>style.visibility</p:attrName>
                                        </p:attrNameLst>
                                      </p:cBhvr>
                                      <p:to>
                                        <p:strVal val="visible"/>
                                      </p:to>
                                    </p:set>
                                    <p:animEffect transition="in" filter="fade">
                                      <p:cBhvr>
                                        <p:cTn id="45" dur="1000"/>
                                        <p:tgtEl>
                                          <p:spTgt spid="8"/>
                                        </p:tgtEl>
                                      </p:cBhvr>
                                    </p:animEffect>
                                    <p:anim calcmode="lin" valueType="num">
                                      <p:cBhvr>
                                        <p:cTn id="46" dur="1000" fill="hold"/>
                                        <p:tgtEl>
                                          <p:spTgt spid="8"/>
                                        </p:tgtEl>
                                        <p:attrNameLst>
                                          <p:attrName>ppt_x</p:attrName>
                                        </p:attrNameLst>
                                      </p:cBhvr>
                                      <p:tavLst>
                                        <p:tav tm="0">
                                          <p:val>
                                            <p:strVal val="#ppt_x"/>
                                          </p:val>
                                        </p:tav>
                                        <p:tav tm="100000">
                                          <p:val>
                                            <p:strVal val="#ppt_x"/>
                                          </p:val>
                                        </p:tav>
                                      </p:tavLst>
                                    </p:anim>
                                    <p:anim calcmode="lin" valueType="num">
                                      <p:cBhvr>
                                        <p:cTn id="47" dur="1000" fill="hold"/>
                                        <p:tgtEl>
                                          <p:spTgt spid="8"/>
                                        </p:tgtEl>
                                        <p:attrNameLst>
                                          <p:attrName>ppt_y</p:attrName>
                                        </p:attrNameLst>
                                      </p:cBhvr>
                                      <p:tavLst>
                                        <p:tav tm="0">
                                          <p:val>
                                            <p:strVal val="#ppt_y+.1"/>
                                          </p:val>
                                        </p:tav>
                                        <p:tav tm="100000">
                                          <p:val>
                                            <p:strVal val="#ppt_y"/>
                                          </p:val>
                                        </p:tav>
                                      </p:tavLst>
                                    </p:anim>
                                  </p:childTnLst>
                                </p:cTn>
                              </p:par>
                              <p:par>
                                <p:cTn id="48" presetID="42" presetClass="entr" presetSubtype="0" fill="hold" grpId="0" nodeType="withEffect" nodePh="1">
                                  <p:stCondLst>
                                    <p:cond delay="0"/>
                                  </p:stCondLst>
                                  <p:endCondLst>
                                    <p:cond evt="begin" delay="0">
                                      <p:tn val="48"/>
                                    </p:cond>
                                  </p:endCondLst>
                                  <p:childTnLst>
                                    <p:set>
                                      <p:cBhvr>
                                        <p:cTn id="49" dur="1" fill="hold">
                                          <p:stCondLst>
                                            <p:cond delay="0"/>
                                          </p:stCondLst>
                                        </p:cTn>
                                        <p:tgtEl>
                                          <p:spTgt spid="12"/>
                                        </p:tgtEl>
                                        <p:attrNameLst>
                                          <p:attrName>style.visibility</p:attrName>
                                        </p:attrNameLst>
                                      </p:cBhvr>
                                      <p:to>
                                        <p:strVal val="visible"/>
                                      </p:to>
                                    </p:set>
                                    <p:animEffect transition="in" filter="fade">
                                      <p:cBhvr>
                                        <p:cTn id="50" dur="1000"/>
                                        <p:tgtEl>
                                          <p:spTgt spid="12"/>
                                        </p:tgtEl>
                                      </p:cBhvr>
                                    </p:animEffect>
                                    <p:anim calcmode="lin" valueType="num">
                                      <p:cBhvr>
                                        <p:cTn id="51" dur="1000" fill="hold"/>
                                        <p:tgtEl>
                                          <p:spTgt spid="12"/>
                                        </p:tgtEl>
                                        <p:attrNameLst>
                                          <p:attrName>ppt_x</p:attrName>
                                        </p:attrNameLst>
                                      </p:cBhvr>
                                      <p:tavLst>
                                        <p:tav tm="0">
                                          <p:val>
                                            <p:strVal val="#ppt_x"/>
                                          </p:val>
                                        </p:tav>
                                        <p:tav tm="100000">
                                          <p:val>
                                            <p:strVal val="#ppt_x"/>
                                          </p:val>
                                        </p:tav>
                                      </p:tavLst>
                                    </p:anim>
                                    <p:anim calcmode="lin" valueType="num">
                                      <p:cBhvr>
                                        <p:cTn id="52"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p:bldP spid="10" grpId="0" uiExpand="1" build="p"/>
      <p:bldP spid="12"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D9C74A79-42AB-4FBF-932E-E1B3FCAEA52F}"/>
              </a:ext>
            </a:extLst>
          </p:cNvPr>
          <p:cNvSpPr txBox="1"/>
          <p:nvPr/>
        </p:nvSpPr>
        <p:spPr>
          <a:xfrm>
            <a:off x="1025910" y="414265"/>
            <a:ext cx="7099609" cy="4047262"/>
          </a:xfrm>
          <a:prstGeom prst="rect">
            <a:avLst/>
          </a:prstGeom>
          <a:noFill/>
        </p:spPr>
        <p:txBody>
          <a:bodyPr wrap="square">
            <a:spAutoFit/>
          </a:bodyPr>
          <a:lstStyle/>
          <a:p>
            <a:pPr>
              <a:spcBef>
                <a:spcPts val="600"/>
              </a:spcBef>
            </a:pPr>
            <a:r>
              <a:rPr lang="es-ES" sz="2100">
                <a:latin typeface="Cooper Black" panose="0208090404030B020404" pitchFamily="18" charset="0"/>
              </a:rPr>
              <a:t>“</a:t>
            </a:r>
            <a:r>
              <a:rPr lang="en-US" sz="2100">
                <a:latin typeface="Cooper Black" panose="0208090404030B020404" pitchFamily="18" charset="0"/>
              </a:rPr>
              <a:t>Salvation is a free gift, and yet it is to be bought and sold. In the market of which divine mercy has the management, the precious pearl is represented as being bought without money and without price. In this market all may obtain the goods of heaven […]</a:t>
            </a:r>
            <a:endParaRPr lang="es-ES" sz="2100" dirty="0">
              <a:latin typeface="Cooper Black" panose="0208090404030B020404" pitchFamily="18" charset="0"/>
            </a:endParaRPr>
          </a:p>
          <a:p>
            <a:pPr>
              <a:spcBef>
                <a:spcPts val="600"/>
              </a:spcBef>
            </a:pPr>
            <a:r>
              <a:rPr lang="en-US" sz="2100">
                <a:latin typeface="Cooper Black" panose="0208090404030B020404" pitchFamily="18" charset="0"/>
              </a:rPr>
              <a:t>The gospel of Christ is a blessing that all may possess. The poorest are as well able as the richest to purchase salvation; for no amount of worldly wealth can secure it. It is obtained by willing obedience, by giving ourselves to Christ as His own purchased possession.</a:t>
            </a:r>
            <a:r>
              <a:rPr lang="es-ES" sz="2100">
                <a:latin typeface="Cooper Black" panose="0208090404030B020404" pitchFamily="18" charset="0"/>
              </a:rPr>
              <a:t>”</a:t>
            </a:r>
            <a:endParaRPr lang="es-ES" sz="2100" dirty="0">
              <a:latin typeface="Cooper Black" panose="0208090404030B020404" pitchFamily="18" charset="0"/>
            </a:endParaRPr>
          </a:p>
        </p:txBody>
      </p:sp>
      <p:sp>
        <p:nvSpPr>
          <p:cNvPr id="4" name="CuadroTexto 3">
            <a:extLst>
              <a:ext uri="{FF2B5EF4-FFF2-40B4-BE49-F238E27FC236}">
                <a16:creationId xmlns:a16="http://schemas.microsoft.com/office/drawing/2014/main" id="{8C0F0CCC-B10D-4556-A2EC-F751B8579180}"/>
              </a:ext>
            </a:extLst>
          </p:cNvPr>
          <p:cNvSpPr txBox="1"/>
          <p:nvPr/>
        </p:nvSpPr>
        <p:spPr>
          <a:xfrm>
            <a:off x="3827914" y="4394645"/>
            <a:ext cx="4342214" cy="338554"/>
          </a:xfrm>
          <a:prstGeom prst="rect">
            <a:avLst/>
          </a:prstGeom>
          <a:noFill/>
        </p:spPr>
        <p:txBody>
          <a:bodyPr wrap="none" rtlCol="0">
            <a:spAutoFit/>
          </a:bodyPr>
          <a:lstStyle/>
          <a:p>
            <a:pPr algn="r"/>
            <a:r>
              <a:rPr lang="fr-FR" sz="1600" b="1"/>
              <a:t>E.G.W. (Christ’s Object Lessons, cp. 9, p. 116-117)</a:t>
            </a:r>
            <a:endParaRPr lang="es-ES" sz="1600" b="1" dirty="0"/>
          </a:p>
        </p:txBody>
      </p:sp>
    </p:spTree>
    <p:extLst>
      <p:ext uri="{BB962C8B-B14F-4D97-AF65-F5344CB8AC3E}">
        <p14:creationId xmlns:p14="http://schemas.microsoft.com/office/powerpoint/2010/main" val="3142676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2200D149-2B7E-4146-8B74-C77A5465CBFD}"/>
              </a:ext>
            </a:extLst>
          </p:cNvPr>
          <p:cNvSpPr txBox="1"/>
          <p:nvPr/>
        </p:nvSpPr>
        <p:spPr>
          <a:xfrm>
            <a:off x="0" y="0"/>
            <a:ext cx="9144000" cy="707886"/>
          </a:xfrm>
          <a:prstGeom prst="rect">
            <a:avLst/>
          </a:prstGeom>
          <a:noFill/>
        </p:spPr>
        <p:txBody>
          <a:bodyPr wrap="square">
            <a:spAutoFit/>
            <a:scene3d>
              <a:camera prst="orthographicFront"/>
              <a:lightRig rig="morning" dir="t">
                <a:rot lat="0" lon="0" rev="8400000"/>
              </a:lightRig>
            </a:scene3d>
            <a:sp3d extrusionH="57150" prstMaterial="matte">
              <a:bevelT w="63500" h="12700" prst="angle"/>
              <a:contourClr>
                <a:schemeClr val="bg1">
                  <a:lumMod val="65000"/>
                </a:schemeClr>
              </a:contourClr>
            </a:sp3d>
          </a:bodyPr>
          <a:lstStyle/>
          <a:p>
            <a:pPr algn="ctr"/>
            <a:r>
              <a:rPr lang="es-ES" sz="4000" b="1">
                <a:ln/>
                <a:solidFill>
                  <a:srgbClr val="4185D7"/>
                </a:solidFill>
              </a:rPr>
              <a:t>BEYOND OUR UNDERSTANDING</a:t>
            </a:r>
            <a:endParaRPr lang="es-ES" sz="4000" b="1" dirty="0">
              <a:ln/>
              <a:solidFill>
                <a:srgbClr val="4185D7"/>
              </a:solidFill>
            </a:endParaRPr>
          </a:p>
        </p:txBody>
      </p:sp>
      <p:sp>
        <p:nvSpPr>
          <p:cNvPr id="5" name="CuadroTexto 4">
            <a:extLst>
              <a:ext uri="{FF2B5EF4-FFF2-40B4-BE49-F238E27FC236}">
                <a16:creationId xmlns:a16="http://schemas.microsoft.com/office/drawing/2014/main" id="{47B628D2-B765-457A-8225-CDF94749932C}"/>
              </a:ext>
            </a:extLst>
          </p:cNvPr>
          <p:cNvSpPr txBox="1"/>
          <p:nvPr/>
        </p:nvSpPr>
        <p:spPr>
          <a:xfrm>
            <a:off x="111034" y="539571"/>
            <a:ext cx="8921932" cy="584775"/>
          </a:xfrm>
          <a:prstGeom prst="rect">
            <a:avLst/>
          </a:prstGeom>
          <a:noFill/>
        </p:spPr>
        <p:txBody>
          <a:bodyPr wrap="square">
            <a:spAutoFit/>
            <a:scene3d>
              <a:camera prst="orthographicFront"/>
              <a:lightRig rig="threePt" dir="t"/>
            </a:scene3d>
            <a:sp3d extrusionH="57150">
              <a:bevelT w="38100" h="38100"/>
            </a:sp3d>
          </a:bodyPr>
          <a:lstStyle/>
          <a:p>
            <a:r>
              <a:rPr lang="es-ES" sz="1600" b="1">
                <a:solidFill>
                  <a:srgbClr val="B848B0"/>
                </a:solidFill>
                <a:latin typeface="Comic Sans MS" panose="030F0702030302020204" pitchFamily="66" charset="0"/>
              </a:rPr>
              <a:t>“</a:t>
            </a:r>
            <a:r>
              <a:rPr lang="en-US" sz="1600" b="1">
                <a:solidFill>
                  <a:srgbClr val="B848B0"/>
                </a:solidFill>
                <a:latin typeface="Comic Sans MS" panose="030F0702030302020204" pitchFamily="66" charset="0"/>
              </a:rPr>
              <a:t>For as the heavens are higher than the earth, so are My ways higher than your ways, and My thoughts than your thoughts.</a:t>
            </a:r>
            <a:r>
              <a:rPr lang="es-ES" sz="1600" b="1">
                <a:solidFill>
                  <a:srgbClr val="B848B0"/>
                </a:solidFill>
                <a:latin typeface="Comic Sans MS" panose="030F0702030302020204" pitchFamily="66" charset="0"/>
              </a:rPr>
              <a:t>” </a:t>
            </a:r>
            <a:r>
              <a:rPr lang="es-ES" sz="1400" b="1">
                <a:solidFill>
                  <a:srgbClr val="B848B0"/>
                </a:solidFill>
                <a:latin typeface="Comic Sans MS" panose="030F0702030302020204" pitchFamily="66" charset="0"/>
              </a:rPr>
              <a:t>(Isaiah </a:t>
            </a:r>
            <a:r>
              <a:rPr lang="es-ES" sz="1400" b="1" dirty="0">
                <a:solidFill>
                  <a:srgbClr val="B848B0"/>
                </a:solidFill>
                <a:latin typeface="Comic Sans MS" panose="030F0702030302020204" pitchFamily="66" charset="0"/>
              </a:rPr>
              <a:t>55:9)</a:t>
            </a:r>
          </a:p>
        </p:txBody>
      </p:sp>
      <p:sp>
        <p:nvSpPr>
          <p:cNvPr id="6" name="CuadroTexto 5">
            <a:extLst>
              <a:ext uri="{FF2B5EF4-FFF2-40B4-BE49-F238E27FC236}">
                <a16:creationId xmlns:a16="http://schemas.microsoft.com/office/drawing/2014/main" id="{C77AB774-BDEE-43C0-98F6-30F47C68CA6D}"/>
              </a:ext>
            </a:extLst>
          </p:cNvPr>
          <p:cNvSpPr txBox="1"/>
          <p:nvPr/>
        </p:nvSpPr>
        <p:spPr>
          <a:xfrm>
            <a:off x="58995" y="1079742"/>
            <a:ext cx="5932927" cy="2385268"/>
          </a:xfrm>
          <a:prstGeom prst="rect">
            <a:avLst/>
          </a:prstGeom>
          <a:noFill/>
        </p:spPr>
        <p:txBody>
          <a:bodyPr wrap="square" rtlCol="0">
            <a:spAutoFit/>
          </a:bodyPr>
          <a:lstStyle/>
          <a:p>
            <a:pPr>
              <a:spcBef>
                <a:spcPts val="600"/>
              </a:spcBef>
            </a:pPr>
            <a:r>
              <a:rPr lang="en-US" b="1"/>
              <a:t>Our minds cannot understand the mystery of salvation. It can only be understood in a spiritual way (1Co. 2:14). Therefore, God gives us the necessary knowledge to understand it (1Tim. 2:3-4).</a:t>
            </a:r>
            <a:endParaRPr lang="es-ES" b="1" dirty="0"/>
          </a:p>
          <a:p>
            <a:pPr>
              <a:spcBef>
                <a:spcPts val="600"/>
              </a:spcBef>
            </a:pPr>
            <a:r>
              <a:rPr lang="en-US" b="1"/>
              <a:t>This knowledge grows as our daily relationship with Christ does (Col. 1:10; 2P. 3:18). However, we will never understand it to the fullest. We will keep studying the plan of redemption for all eternity.</a:t>
            </a:r>
            <a:endParaRPr lang="es-ES" b="1" dirty="0"/>
          </a:p>
        </p:txBody>
      </p:sp>
      <p:pic>
        <p:nvPicPr>
          <p:cNvPr id="4" name="Imagen 3">
            <a:extLst>
              <a:ext uri="{FF2B5EF4-FFF2-40B4-BE49-F238E27FC236}">
                <a16:creationId xmlns:a16="http://schemas.microsoft.com/office/drawing/2014/main" id="{38F2AE1F-4A1E-4C71-8461-50B91EADAA1F}"/>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049697" y="1124346"/>
            <a:ext cx="2983269" cy="2199578"/>
          </a:xfrm>
          <a:prstGeom prst="rect">
            <a:avLst/>
          </a:prstGeom>
          <a:ln w="38100" cap="sq">
            <a:solidFill>
              <a:srgbClr val="1D4D87"/>
            </a:solidFill>
            <a:prstDash val="solid"/>
            <a:miter lim="800000"/>
          </a:ln>
          <a:effectLst>
            <a:outerShdw blurRad="50800" dist="38100" dir="2700000" algn="tl" rotWithShape="0">
              <a:srgbClr val="000000">
                <a:alpha val="43000"/>
              </a:srgbClr>
            </a:outerShdw>
          </a:effectLst>
        </p:spPr>
      </p:pic>
      <p:pic>
        <p:nvPicPr>
          <p:cNvPr id="8" name="Imagen 7">
            <a:extLst>
              <a:ext uri="{FF2B5EF4-FFF2-40B4-BE49-F238E27FC236}">
                <a16:creationId xmlns:a16="http://schemas.microsoft.com/office/drawing/2014/main" id="{574D134C-A091-4402-AEFD-524C14C49971}"/>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208157" y="3368528"/>
            <a:ext cx="1702262" cy="1819575"/>
          </a:xfrm>
          <a:prstGeom prst="ellipse">
            <a:avLst/>
          </a:prstGeom>
          <a:ln>
            <a:noFill/>
          </a:ln>
          <a:effectLst>
            <a:softEdge rad="112500"/>
          </a:effectLst>
        </p:spPr>
      </p:pic>
      <p:sp>
        <p:nvSpPr>
          <p:cNvPr id="12" name="CuadroTexto 11">
            <a:extLst>
              <a:ext uri="{FF2B5EF4-FFF2-40B4-BE49-F238E27FC236}">
                <a16:creationId xmlns:a16="http://schemas.microsoft.com/office/drawing/2014/main" id="{4964D97C-251F-4ACF-8E70-4DD4C3261575}"/>
              </a:ext>
            </a:extLst>
          </p:cNvPr>
          <p:cNvSpPr txBox="1"/>
          <p:nvPr/>
        </p:nvSpPr>
        <p:spPr>
          <a:xfrm>
            <a:off x="5011439" y="3397353"/>
            <a:ext cx="4141509" cy="1661993"/>
          </a:xfrm>
          <a:prstGeom prst="rect">
            <a:avLst/>
          </a:prstGeom>
          <a:noFill/>
        </p:spPr>
        <p:txBody>
          <a:bodyPr wrap="square">
            <a:spAutoFit/>
          </a:bodyPr>
          <a:lstStyle/>
          <a:p>
            <a:pPr>
              <a:spcBef>
                <a:spcPts val="600"/>
              </a:spcBef>
            </a:pPr>
            <a:r>
              <a:rPr lang="en-US" sz="1700" b="1"/>
              <a:t>“The theme of redemption is one that angels desire to look into; it will be the science and the song of the redeemed throughout the ceaseless ages of eternity. Is it not worthy of careful thought and study now?” (E.G.W., “My Life Today”, p. 360).</a:t>
            </a:r>
            <a:endParaRPr lang="es-ES" sz="1700" b="1" dirty="0"/>
          </a:p>
        </p:txBody>
      </p:sp>
      <p:pic>
        <p:nvPicPr>
          <p:cNvPr id="14" name="Imagen 13">
            <a:extLst>
              <a:ext uri="{FF2B5EF4-FFF2-40B4-BE49-F238E27FC236}">
                <a16:creationId xmlns:a16="http://schemas.microsoft.com/office/drawing/2014/main" id="{4FFA8D29-2506-4B00-9EFB-0B6A0D75E2A3}"/>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2081243" y="3432503"/>
            <a:ext cx="2892361" cy="1637584"/>
          </a:xfrm>
          <a:prstGeom prst="rect">
            <a:avLst/>
          </a:prstGeom>
          <a:ln w="38100">
            <a:solidFill>
              <a:srgbClr val="B848B0"/>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spTree>
    <p:extLst>
      <p:ext uri="{BB962C8B-B14F-4D97-AF65-F5344CB8AC3E}">
        <p14:creationId xmlns:p14="http://schemas.microsoft.com/office/powerpoint/2010/main" val="26562320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800" decel="100000"/>
                                        <p:tgtEl>
                                          <p:spTgt spid="3"/>
                                        </p:tgtEl>
                                      </p:cBhvr>
                                    </p:animEffect>
                                    <p:anim calcmode="lin" valueType="num">
                                      <p:cBhvr>
                                        <p:cTn id="8" dur="800" decel="100000" fill="hold"/>
                                        <p:tgtEl>
                                          <p:spTgt spid="3"/>
                                        </p:tgtEl>
                                        <p:attrNameLst>
                                          <p:attrName>style.rotation</p:attrName>
                                        </p:attrNameLst>
                                      </p:cBhvr>
                                      <p:tavLst>
                                        <p:tav tm="0">
                                          <p:val>
                                            <p:fltVal val="-90"/>
                                          </p:val>
                                        </p:tav>
                                        <p:tav tm="100000">
                                          <p:val>
                                            <p:fltVal val="0"/>
                                          </p:val>
                                        </p:tav>
                                      </p:tavLst>
                                    </p:anim>
                                    <p:anim calcmode="lin" valueType="num">
                                      <p:cBhvr>
                                        <p:cTn id="9" dur="800" decel="100000" fill="hold"/>
                                        <p:tgtEl>
                                          <p:spTgt spid="3"/>
                                        </p:tgtEl>
                                        <p:attrNameLst>
                                          <p:attrName>ppt_x</p:attrName>
                                        </p:attrNameLst>
                                      </p:cBhvr>
                                      <p:tavLst>
                                        <p:tav tm="0">
                                          <p:val>
                                            <p:strVal val="#ppt_x+0.4"/>
                                          </p:val>
                                        </p:tav>
                                        <p:tav tm="100000">
                                          <p:val>
                                            <p:strVal val="#ppt_x-0.05"/>
                                          </p:val>
                                        </p:tav>
                                      </p:tavLst>
                                    </p:anim>
                                    <p:anim calcmode="lin" valueType="num">
                                      <p:cBhvr>
                                        <p:cTn id="10" dur="800" decel="100000" fill="hold"/>
                                        <p:tgtEl>
                                          <p:spTgt spid="3"/>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3"/>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3"/>
                                        </p:tgtEl>
                                        <p:attrNameLst>
                                          <p:attrName>ppt_y</p:attrName>
                                        </p:attrNameLst>
                                      </p:cBhvr>
                                      <p:tavLst>
                                        <p:tav tm="0">
                                          <p:val>
                                            <p:strVal val="#ppt_y+0.1"/>
                                          </p:val>
                                        </p:tav>
                                        <p:tav tm="100000">
                                          <p:val>
                                            <p:strVal val="#ppt_y"/>
                                          </p:val>
                                        </p:tav>
                                      </p:tavLst>
                                    </p:anim>
                                  </p:childTnLst>
                                </p:cTn>
                              </p:par>
                            </p:childTnLst>
                          </p:cTn>
                        </p:par>
                        <p:par>
                          <p:cTn id="13" fill="hold">
                            <p:stCondLst>
                              <p:cond delay="1000"/>
                            </p:stCondLst>
                            <p:childTnLst>
                              <p:par>
                                <p:cTn id="14" presetID="53" presetClass="entr" presetSubtype="528" fill="hold" grpId="0" nodeType="afterEffect">
                                  <p:stCondLst>
                                    <p:cond delay="0"/>
                                  </p:stCondLst>
                                  <p:childTnLst>
                                    <p:set>
                                      <p:cBhvr>
                                        <p:cTn id="15" dur="1" fill="hold">
                                          <p:stCondLst>
                                            <p:cond delay="0"/>
                                          </p:stCondLst>
                                        </p:cTn>
                                        <p:tgtEl>
                                          <p:spTgt spid="5"/>
                                        </p:tgtEl>
                                        <p:attrNameLst>
                                          <p:attrName>style.visibility</p:attrName>
                                        </p:attrNameLst>
                                      </p:cBhvr>
                                      <p:to>
                                        <p:strVal val="visible"/>
                                      </p:to>
                                    </p:set>
                                    <p:anim calcmode="lin" valueType="num">
                                      <p:cBhvr>
                                        <p:cTn id="16" dur="500" fill="hold"/>
                                        <p:tgtEl>
                                          <p:spTgt spid="5"/>
                                        </p:tgtEl>
                                        <p:attrNameLst>
                                          <p:attrName>ppt_w</p:attrName>
                                        </p:attrNameLst>
                                      </p:cBhvr>
                                      <p:tavLst>
                                        <p:tav tm="0">
                                          <p:val>
                                            <p:fltVal val="0"/>
                                          </p:val>
                                        </p:tav>
                                        <p:tav tm="100000">
                                          <p:val>
                                            <p:strVal val="#ppt_w"/>
                                          </p:val>
                                        </p:tav>
                                      </p:tavLst>
                                    </p:anim>
                                    <p:anim calcmode="lin" valueType="num">
                                      <p:cBhvr>
                                        <p:cTn id="17" dur="500" fill="hold"/>
                                        <p:tgtEl>
                                          <p:spTgt spid="5"/>
                                        </p:tgtEl>
                                        <p:attrNameLst>
                                          <p:attrName>ppt_h</p:attrName>
                                        </p:attrNameLst>
                                      </p:cBhvr>
                                      <p:tavLst>
                                        <p:tav tm="0">
                                          <p:val>
                                            <p:fltVal val="0"/>
                                          </p:val>
                                        </p:tav>
                                        <p:tav tm="100000">
                                          <p:val>
                                            <p:strVal val="#ppt_h"/>
                                          </p:val>
                                        </p:tav>
                                      </p:tavLst>
                                    </p:anim>
                                    <p:animEffect transition="in" filter="fade">
                                      <p:cBhvr>
                                        <p:cTn id="18" dur="500"/>
                                        <p:tgtEl>
                                          <p:spTgt spid="5"/>
                                        </p:tgtEl>
                                      </p:cBhvr>
                                    </p:animEffect>
                                    <p:anim calcmode="lin" valueType="num">
                                      <p:cBhvr>
                                        <p:cTn id="19" dur="500" fill="hold"/>
                                        <p:tgtEl>
                                          <p:spTgt spid="5"/>
                                        </p:tgtEl>
                                        <p:attrNameLst>
                                          <p:attrName>ppt_x</p:attrName>
                                        </p:attrNameLst>
                                      </p:cBhvr>
                                      <p:tavLst>
                                        <p:tav tm="0">
                                          <p:val>
                                            <p:fltVal val="0.5"/>
                                          </p:val>
                                        </p:tav>
                                        <p:tav tm="100000">
                                          <p:val>
                                            <p:strVal val="#ppt_x"/>
                                          </p:val>
                                        </p:tav>
                                      </p:tavLst>
                                    </p:anim>
                                    <p:anim calcmode="lin" valueType="num">
                                      <p:cBhvr>
                                        <p:cTn id="20" dur="500" fill="hold"/>
                                        <p:tgtEl>
                                          <p:spTgt spid="5"/>
                                        </p:tgtEl>
                                        <p:attrNameLst>
                                          <p:attrName>ppt_y</p:attrName>
                                        </p:attrNameLst>
                                      </p:cBhvr>
                                      <p:tavLst>
                                        <p:tav tm="0">
                                          <p:val>
                                            <p:fltVal val="0.5"/>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6">
                                            <p:txEl>
                                              <p:pRg st="0" end="0"/>
                                            </p:txEl>
                                          </p:spTgt>
                                        </p:tgtEl>
                                        <p:attrNameLst>
                                          <p:attrName>style.visibility</p:attrName>
                                        </p:attrNameLst>
                                      </p:cBhvr>
                                      <p:to>
                                        <p:strVal val="visible"/>
                                      </p:to>
                                    </p:set>
                                    <p:animEffect transition="in" filter="fade">
                                      <p:cBhvr>
                                        <p:cTn id="25" dur="1000"/>
                                        <p:tgtEl>
                                          <p:spTgt spid="6">
                                            <p:txEl>
                                              <p:pRg st="0" end="0"/>
                                            </p:txEl>
                                          </p:spTgt>
                                        </p:tgtEl>
                                      </p:cBhvr>
                                    </p:animEffect>
                                    <p:anim calcmode="lin" valueType="num">
                                      <p:cBhvr>
                                        <p:cTn id="26"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27" dur="1000" fill="hold"/>
                                        <p:tgtEl>
                                          <p:spTgt spid="6">
                                            <p:txEl>
                                              <p:pRg st="0" end="0"/>
                                            </p:txEl>
                                          </p:spTgt>
                                        </p:tgtEl>
                                        <p:attrNameLst>
                                          <p:attrName>ppt_y</p:attrName>
                                        </p:attrNameLst>
                                      </p:cBhvr>
                                      <p:tavLst>
                                        <p:tav tm="0">
                                          <p:val>
                                            <p:strVal val="#ppt_y+.1"/>
                                          </p:val>
                                        </p:tav>
                                        <p:tav tm="100000">
                                          <p:val>
                                            <p:strVal val="#ppt_y"/>
                                          </p:val>
                                        </p:tav>
                                      </p:tavLst>
                                    </p:anim>
                                  </p:childTnLst>
                                </p:cTn>
                              </p:par>
                              <p:par>
                                <p:cTn id="28" presetID="42" presetClass="entr" presetSubtype="0" fill="hold" nodeType="with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fade">
                                      <p:cBhvr>
                                        <p:cTn id="30" dur="1000"/>
                                        <p:tgtEl>
                                          <p:spTgt spid="4"/>
                                        </p:tgtEl>
                                      </p:cBhvr>
                                    </p:animEffect>
                                    <p:anim calcmode="lin" valueType="num">
                                      <p:cBhvr>
                                        <p:cTn id="31" dur="1000" fill="hold"/>
                                        <p:tgtEl>
                                          <p:spTgt spid="4"/>
                                        </p:tgtEl>
                                        <p:attrNameLst>
                                          <p:attrName>ppt_x</p:attrName>
                                        </p:attrNameLst>
                                      </p:cBhvr>
                                      <p:tavLst>
                                        <p:tav tm="0">
                                          <p:val>
                                            <p:strVal val="#ppt_x"/>
                                          </p:val>
                                        </p:tav>
                                        <p:tav tm="100000">
                                          <p:val>
                                            <p:strVal val="#ppt_x"/>
                                          </p:val>
                                        </p:tav>
                                      </p:tavLst>
                                    </p:anim>
                                    <p:anim calcmode="lin" valueType="num">
                                      <p:cBhvr>
                                        <p:cTn id="32"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6">
                                            <p:txEl>
                                              <p:pRg st="1" end="1"/>
                                            </p:txEl>
                                          </p:spTgt>
                                        </p:tgtEl>
                                        <p:attrNameLst>
                                          <p:attrName>style.visibility</p:attrName>
                                        </p:attrNameLst>
                                      </p:cBhvr>
                                      <p:to>
                                        <p:strVal val="visible"/>
                                      </p:to>
                                    </p:set>
                                    <p:animEffect transition="in" filter="wipe(left)">
                                      <p:cBhvr>
                                        <p:cTn id="37" dur="500"/>
                                        <p:tgtEl>
                                          <p:spTgt spid="6">
                                            <p:txEl>
                                              <p:pRg st="1" end="1"/>
                                            </p:txEl>
                                          </p:spTgt>
                                        </p:tgtEl>
                                      </p:cBhvr>
                                    </p:animEffect>
                                  </p:childTnLst>
                                </p:cTn>
                              </p:par>
                              <p:par>
                                <p:cTn id="38" presetID="10" presetClass="entr" presetSubtype="0" fill="hold" nodeType="withEffect">
                                  <p:stCondLst>
                                    <p:cond delay="0"/>
                                  </p:stCondLst>
                                  <p:childTnLst>
                                    <p:set>
                                      <p:cBhvr>
                                        <p:cTn id="39" dur="1" fill="hold">
                                          <p:stCondLst>
                                            <p:cond delay="0"/>
                                          </p:stCondLst>
                                        </p:cTn>
                                        <p:tgtEl>
                                          <p:spTgt spid="8"/>
                                        </p:tgtEl>
                                        <p:attrNameLst>
                                          <p:attrName>style.visibility</p:attrName>
                                        </p:attrNameLst>
                                      </p:cBhvr>
                                      <p:to>
                                        <p:strVal val="visible"/>
                                      </p:to>
                                    </p:set>
                                    <p:animEffect transition="in" filter="fade">
                                      <p:cBhvr>
                                        <p:cTn id="40" dur="500"/>
                                        <p:tgtEl>
                                          <p:spTgt spid="8"/>
                                        </p:tgtEl>
                                      </p:cBhvr>
                                    </p:animEffect>
                                  </p:childTnLst>
                                </p:cTn>
                              </p:par>
                            </p:childTnLst>
                          </p:cTn>
                        </p:par>
                      </p:childTnLst>
                    </p:cTn>
                  </p:par>
                  <p:par>
                    <p:cTn id="41" fill="hold">
                      <p:stCondLst>
                        <p:cond delay="indefinite"/>
                      </p:stCondLst>
                      <p:childTnLst>
                        <p:par>
                          <p:cTn id="42" fill="hold">
                            <p:stCondLst>
                              <p:cond delay="0"/>
                            </p:stCondLst>
                            <p:childTnLst>
                              <p:par>
                                <p:cTn id="43" presetID="2" presetClass="entr" presetSubtype="8" fill="hold" nodeType="clickEffect">
                                  <p:stCondLst>
                                    <p:cond delay="0"/>
                                  </p:stCondLst>
                                  <p:childTnLst>
                                    <p:set>
                                      <p:cBhvr>
                                        <p:cTn id="44" dur="1" fill="hold">
                                          <p:stCondLst>
                                            <p:cond delay="0"/>
                                          </p:stCondLst>
                                        </p:cTn>
                                        <p:tgtEl>
                                          <p:spTgt spid="14"/>
                                        </p:tgtEl>
                                        <p:attrNameLst>
                                          <p:attrName>style.visibility</p:attrName>
                                        </p:attrNameLst>
                                      </p:cBhvr>
                                      <p:to>
                                        <p:strVal val="visible"/>
                                      </p:to>
                                    </p:set>
                                    <p:anim calcmode="lin" valueType="num">
                                      <p:cBhvr additive="base">
                                        <p:cTn id="45" dur="500" fill="hold"/>
                                        <p:tgtEl>
                                          <p:spTgt spid="14"/>
                                        </p:tgtEl>
                                        <p:attrNameLst>
                                          <p:attrName>ppt_x</p:attrName>
                                        </p:attrNameLst>
                                      </p:cBhvr>
                                      <p:tavLst>
                                        <p:tav tm="0">
                                          <p:val>
                                            <p:strVal val="0-#ppt_w/2"/>
                                          </p:val>
                                        </p:tav>
                                        <p:tav tm="100000">
                                          <p:val>
                                            <p:strVal val="#ppt_x"/>
                                          </p:val>
                                        </p:tav>
                                      </p:tavLst>
                                    </p:anim>
                                    <p:anim calcmode="lin" valueType="num">
                                      <p:cBhvr additive="base">
                                        <p:cTn id="46" dur="500" fill="hold"/>
                                        <p:tgtEl>
                                          <p:spTgt spid="14"/>
                                        </p:tgtEl>
                                        <p:attrNameLst>
                                          <p:attrName>ppt_y</p:attrName>
                                        </p:attrNameLst>
                                      </p:cBhvr>
                                      <p:tavLst>
                                        <p:tav tm="0">
                                          <p:val>
                                            <p:strVal val="#ppt_y"/>
                                          </p:val>
                                        </p:tav>
                                        <p:tav tm="100000">
                                          <p:val>
                                            <p:strVal val="#ppt_y"/>
                                          </p:val>
                                        </p:tav>
                                      </p:tavLst>
                                    </p:anim>
                                  </p:childTnLst>
                                </p:cTn>
                              </p:par>
                              <p:par>
                                <p:cTn id="47" presetID="2" presetClass="entr" presetSubtype="8" fill="hold" grpId="0" nodeType="withEffect">
                                  <p:stCondLst>
                                    <p:cond delay="0"/>
                                  </p:stCondLst>
                                  <p:childTnLst>
                                    <p:set>
                                      <p:cBhvr>
                                        <p:cTn id="48" dur="1" fill="hold">
                                          <p:stCondLst>
                                            <p:cond delay="0"/>
                                          </p:stCondLst>
                                        </p:cTn>
                                        <p:tgtEl>
                                          <p:spTgt spid="12"/>
                                        </p:tgtEl>
                                        <p:attrNameLst>
                                          <p:attrName>style.visibility</p:attrName>
                                        </p:attrNameLst>
                                      </p:cBhvr>
                                      <p:to>
                                        <p:strVal val="visible"/>
                                      </p:to>
                                    </p:set>
                                    <p:anim calcmode="lin" valueType="num">
                                      <p:cBhvr additive="base">
                                        <p:cTn id="49" dur="500" fill="hold"/>
                                        <p:tgtEl>
                                          <p:spTgt spid="12"/>
                                        </p:tgtEl>
                                        <p:attrNameLst>
                                          <p:attrName>ppt_x</p:attrName>
                                        </p:attrNameLst>
                                      </p:cBhvr>
                                      <p:tavLst>
                                        <p:tav tm="0">
                                          <p:val>
                                            <p:strVal val="0-#ppt_w/2"/>
                                          </p:val>
                                        </p:tav>
                                        <p:tav tm="100000">
                                          <p:val>
                                            <p:strVal val="#ppt_x"/>
                                          </p:val>
                                        </p:tav>
                                      </p:tavLst>
                                    </p:anim>
                                    <p:anim calcmode="lin" valueType="num">
                                      <p:cBhvr additive="base">
                                        <p:cTn id="50"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uiExpand="1" build="p"/>
      <p:bldP spid="12"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5AE0288E-95B7-40F0-8C9B-92BF154E9A49}"/>
              </a:ext>
            </a:extLst>
          </p:cNvPr>
          <p:cNvSpPr txBox="1"/>
          <p:nvPr/>
        </p:nvSpPr>
        <p:spPr>
          <a:xfrm>
            <a:off x="0" y="-91438"/>
            <a:ext cx="9144000" cy="769441"/>
          </a:xfrm>
          <a:prstGeom prst="rect">
            <a:avLst/>
          </a:prstGeom>
          <a:noFill/>
        </p:spPr>
        <p:txBody>
          <a:bodyPr wrap="square">
            <a:spAutoFit/>
          </a:bodyPr>
          <a:lstStyle/>
          <a:p>
            <a:pPr algn="ctr"/>
            <a:r>
              <a:rPr lang="es-ES" sz="4400" b="1">
                <a:ln w="6600">
                  <a:solidFill>
                    <a:schemeClr val="accent2"/>
                  </a:solidFill>
                  <a:prstDash val="solid"/>
                </a:ln>
                <a:solidFill>
                  <a:srgbClr val="E2E4D8"/>
                </a:solidFill>
                <a:effectLst>
                  <a:outerShdw dist="38100" dir="2700000" algn="tl" rotWithShape="0">
                    <a:schemeClr val="accent2"/>
                  </a:outerShdw>
                </a:effectLst>
              </a:rPr>
              <a:t>FASTING THAT DISPLEASES GOD</a:t>
            </a:r>
            <a:endParaRPr lang="es-ES" sz="4400" b="1" dirty="0">
              <a:ln w="6600">
                <a:solidFill>
                  <a:schemeClr val="accent2"/>
                </a:solidFill>
                <a:prstDash val="solid"/>
              </a:ln>
              <a:solidFill>
                <a:srgbClr val="E2E4D8"/>
              </a:solidFill>
              <a:effectLst>
                <a:outerShdw dist="38100" dir="2700000" algn="tl" rotWithShape="0">
                  <a:schemeClr val="accent2"/>
                </a:outerShdw>
              </a:effectLst>
            </a:endParaRPr>
          </a:p>
        </p:txBody>
      </p:sp>
      <p:sp>
        <p:nvSpPr>
          <p:cNvPr id="5" name="CuadroTexto 4">
            <a:extLst>
              <a:ext uri="{FF2B5EF4-FFF2-40B4-BE49-F238E27FC236}">
                <a16:creationId xmlns:a16="http://schemas.microsoft.com/office/drawing/2014/main" id="{664E8E14-556C-4DD7-BB94-4BEE6C593589}"/>
              </a:ext>
            </a:extLst>
          </p:cNvPr>
          <p:cNvSpPr txBox="1"/>
          <p:nvPr/>
        </p:nvSpPr>
        <p:spPr>
          <a:xfrm>
            <a:off x="1744812" y="509059"/>
            <a:ext cx="7437026" cy="784830"/>
          </a:xfrm>
          <a:prstGeom prst="rect">
            <a:avLst/>
          </a:prstGeom>
          <a:noFill/>
        </p:spPr>
        <p:txBody>
          <a:bodyPr wrap="square">
            <a:spAutoFit/>
            <a:scene3d>
              <a:camera prst="orthographicFront"/>
              <a:lightRig rig="threePt" dir="t"/>
            </a:scene3d>
            <a:sp3d extrusionH="57150">
              <a:bevelT w="38100" h="38100"/>
            </a:sp3d>
          </a:bodyPr>
          <a:lstStyle/>
          <a:p>
            <a:r>
              <a:rPr lang="es-ES" sz="1500" b="1">
                <a:solidFill>
                  <a:schemeClr val="accent1">
                    <a:lumMod val="75000"/>
                  </a:schemeClr>
                </a:solidFill>
                <a:latin typeface="Comic Sans MS" panose="030F0702030302020204" pitchFamily="66" charset="0"/>
              </a:rPr>
              <a:t>“</a:t>
            </a:r>
            <a:r>
              <a:rPr lang="en-US" sz="1500" b="1">
                <a:solidFill>
                  <a:schemeClr val="accent1">
                    <a:lumMod val="75000"/>
                  </a:schemeClr>
                </a:solidFill>
                <a:latin typeface="Comic Sans MS" panose="030F0702030302020204" pitchFamily="66" charset="0"/>
              </a:rPr>
              <a:t>Is it a fast that I have chosen, a day for a man to afflict his soul? Is it to bow down his head like a bulrush, and to spread out sackcloth and ashes? Would you call this a fast, and an acceptable day to the Lord?</a:t>
            </a:r>
            <a:r>
              <a:rPr lang="es-ES" sz="1500" b="1">
                <a:solidFill>
                  <a:schemeClr val="accent1">
                    <a:lumMod val="75000"/>
                  </a:schemeClr>
                </a:solidFill>
                <a:latin typeface="Comic Sans MS" panose="030F0702030302020204" pitchFamily="66" charset="0"/>
              </a:rPr>
              <a:t>” </a:t>
            </a:r>
            <a:r>
              <a:rPr lang="es-ES" sz="1400" b="1">
                <a:solidFill>
                  <a:schemeClr val="accent1">
                    <a:lumMod val="75000"/>
                  </a:schemeClr>
                </a:solidFill>
                <a:latin typeface="Comic Sans MS" panose="030F0702030302020204" pitchFamily="66" charset="0"/>
              </a:rPr>
              <a:t>(Isaiah </a:t>
            </a:r>
            <a:r>
              <a:rPr lang="es-ES" sz="1400" b="1" dirty="0">
                <a:solidFill>
                  <a:schemeClr val="accent1">
                    <a:lumMod val="75000"/>
                  </a:schemeClr>
                </a:solidFill>
                <a:latin typeface="Comic Sans MS" panose="030F0702030302020204" pitchFamily="66" charset="0"/>
              </a:rPr>
              <a:t>58:5)</a:t>
            </a:r>
          </a:p>
        </p:txBody>
      </p:sp>
      <p:sp>
        <p:nvSpPr>
          <p:cNvPr id="6" name="CuadroTexto 5">
            <a:extLst>
              <a:ext uri="{FF2B5EF4-FFF2-40B4-BE49-F238E27FC236}">
                <a16:creationId xmlns:a16="http://schemas.microsoft.com/office/drawing/2014/main" id="{F13AA5E4-4E0C-4F09-8958-ECA1124FB4FA}"/>
              </a:ext>
            </a:extLst>
          </p:cNvPr>
          <p:cNvSpPr txBox="1"/>
          <p:nvPr/>
        </p:nvSpPr>
        <p:spPr>
          <a:xfrm>
            <a:off x="1984025" y="1303884"/>
            <a:ext cx="7112726" cy="1200329"/>
          </a:xfrm>
          <a:prstGeom prst="rect">
            <a:avLst/>
          </a:prstGeom>
          <a:noFill/>
        </p:spPr>
        <p:txBody>
          <a:bodyPr wrap="square" rtlCol="0">
            <a:spAutoFit/>
          </a:bodyPr>
          <a:lstStyle/>
          <a:p>
            <a:pPr>
              <a:spcBef>
                <a:spcPts val="600"/>
              </a:spcBef>
            </a:pPr>
            <a:r>
              <a:rPr lang="en-US" b="1"/>
              <a:t>The Day of Atonement was the only fasting day that God had ordered. That is why it was called “the Fast” (Acts 27: 9). People added other daily or week fasting days later. Those were not required by God, and He didn’t sanction them (Zech. 7:3-10).</a:t>
            </a:r>
            <a:endParaRPr lang="es-ES" b="1" dirty="0"/>
          </a:p>
        </p:txBody>
      </p:sp>
      <p:pic>
        <p:nvPicPr>
          <p:cNvPr id="1026" name="Picture 2" descr="Archidiócesis de Granada :: - “Mientras el novio está con ellos no pueden  ayunar”">
            <a:extLst>
              <a:ext uri="{FF2B5EF4-FFF2-40B4-BE49-F238E27FC236}">
                <a16:creationId xmlns:a16="http://schemas.microsoft.com/office/drawing/2014/main" id="{34B33DE3-0928-45CB-9816-8E26D4162550}"/>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5462017" y="2654318"/>
            <a:ext cx="3519632" cy="2084404"/>
          </a:xfrm>
          <a:prstGeom prst="roundRect">
            <a:avLst>
              <a:gd name="adj" fmla="val 8594"/>
            </a:avLst>
          </a:prstGeom>
          <a:solidFill>
            <a:srgbClr val="FFFFFF">
              <a:shade val="85000"/>
            </a:srgbClr>
          </a:solidFill>
          <a:ln w="28575">
            <a:solidFill>
              <a:schemeClr val="accent2"/>
            </a:solidFill>
          </a:ln>
          <a:effectLst>
            <a:reflection blurRad="12700" stA="38000" endPos="28000" dist="5000" dir="5400000" sy="-100000" algn="bl" rotWithShape="0"/>
          </a:effectLst>
        </p:spPr>
      </p:pic>
      <p:sp>
        <p:nvSpPr>
          <p:cNvPr id="7" name="CuadroTexto 6">
            <a:extLst>
              <a:ext uri="{FF2B5EF4-FFF2-40B4-BE49-F238E27FC236}">
                <a16:creationId xmlns:a16="http://schemas.microsoft.com/office/drawing/2014/main" id="{F8BD3D56-EABD-4552-8248-7DBD86652113}"/>
              </a:ext>
            </a:extLst>
          </p:cNvPr>
          <p:cNvSpPr txBox="1"/>
          <p:nvPr/>
        </p:nvSpPr>
        <p:spPr>
          <a:xfrm>
            <a:off x="1590907" y="2499632"/>
            <a:ext cx="3871110" cy="2662267"/>
          </a:xfrm>
          <a:prstGeom prst="rect">
            <a:avLst/>
          </a:prstGeom>
          <a:noFill/>
        </p:spPr>
        <p:txBody>
          <a:bodyPr wrap="square">
            <a:spAutoFit/>
          </a:bodyPr>
          <a:lstStyle/>
          <a:p>
            <a:pPr>
              <a:spcBef>
                <a:spcPts val="600"/>
              </a:spcBef>
            </a:pPr>
            <a:r>
              <a:rPr lang="en-US" b="1"/>
              <a:t>The Israelites expected God to approve their fasting (Is. 58:3). However, God’s responded in an unexpected way: “You will not fast as you do this day, to make your voice heard on high.” (v. 4)</a:t>
            </a:r>
            <a:endParaRPr lang="es-ES" b="1" dirty="0"/>
          </a:p>
          <a:p>
            <a:pPr>
              <a:spcBef>
                <a:spcPts val="600"/>
              </a:spcBef>
            </a:pPr>
            <a:r>
              <a:rPr lang="en-US" b="1"/>
              <a:t>They were trying to soften God’s heart with their “religiousness” in order to buy forgiveness. God was not requesting that at all.</a:t>
            </a:r>
            <a:endParaRPr lang="es-ES" b="1" dirty="0"/>
          </a:p>
        </p:txBody>
      </p:sp>
      <p:pic>
        <p:nvPicPr>
          <p:cNvPr id="8" name="Imagen 7">
            <a:extLst>
              <a:ext uri="{FF2B5EF4-FFF2-40B4-BE49-F238E27FC236}">
                <a16:creationId xmlns:a16="http://schemas.microsoft.com/office/drawing/2014/main" id="{6EB8C252-2D28-43F6-8B74-E96811CB7D7D}"/>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87516" y="752265"/>
            <a:ext cx="1650990" cy="134913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0" name="Imagen 9">
            <a:extLst>
              <a:ext uri="{FF2B5EF4-FFF2-40B4-BE49-F238E27FC236}">
                <a16:creationId xmlns:a16="http://schemas.microsoft.com/office/drawing/2014/main" id="{1E86D4B7-D5C7-4C36-96E6-2C135DE9AFDE}"/>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8101" y="2362309"/>
            <a:ext cx="1564845" cy="2609378"/>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spTree>
    <p:extLst>
      <p:ext uri="{BB962C8B-B14F-4D97-AF65-F5344CB8AC3E}">
        <p14:creationId xmlns:p14="http://schemas.microsoft.com/office/powerpoint/2010/main" val="39815467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800" decel="100000"/>
                                        <p:tgtEl>
                                          <p:spTgt spid="3"/>
                                        </p:tgtEl>
                                      </p:cBhvr>
                                    </p:animEffect>
                                    <p:anim calcmode="lin" valueType="num">
                                      <p:cBhvr>
                                        <p:cTn id="8" dur="800" decel="100000" fill="hold"/>
                                        <p:tgtEl>
                                          <p:spTgt spid="3"/>
                                        </p:tgtEl>
                                        <p:attrNameLst>
                                          <p:attrName>style.rotation</p:attrName>
                                        </p:attrNameLst>
                                      </p:cBhvr>
                                      <p:tavLst>
                                        <p:tav tm="0">
                                          <p:val>
                                            <p:fltVal val="-90"/>
                                          </p:val>
                                        </p:tav>
                                        <p:tav tm="100000">
                                          <p:val>
                                            <p:fltVal val="0"/>
                                          </p:val>
                                        </p:tav>
                                      </p:tavLst>
                                    </p:anim>
                                    <p:anim calcmode="lin" valueType="num">
                                      <p:cBhvr>
                                        <p:cTn id="9" dur="800" decel="100000" fill="hold"/>
                                        <p:tgtEl>
                                          <p:spTgt spid="3"/>
                                        </p:tgtEl>
                                        <p:attrNameLst>
                                          <p:attrName>ppt_x</p:attrName>
                                        </p:attrNameLst>
                                      </p:cBhvr>
                                      <p:tavLst>
                                        <p:tav tm="0">
                                          <p:val>
                                            <p:strVal val="#ppt_x+0.4"/>
                                          </p:val>
                                        </p:tav>
                                        <p:tav tm="100000">
                                          <p:val>
                                            <p:strVal val="#ppt_x-0.05"/>
                                          </p:val>
                                        </p:tav>
                                      </p:tavLst>
                                    </p:anim>
                                    <p:anim calcmode="lin" valueType="num">
                                      <p:cBhvr>
                                        <p:cTn id="10" dur="800" decel="100000" fill="hold"/>
                                        <p:tgtEl>
                                          <p:spTgt spid="3"/>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3"/>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3"/>
                                        </p:tgtEl>
                                        <p:attrNameLst>
                                          <p:attrName>ppt_y</p:attrName>
                                        </p:attrNameLst>
                                      </p:cBhvr>
                                      <p:tavLst>
                                        <p:tav tm="0">
                                          <p:val>
                                            <p:strVal val="#ppt_y+0.1"/>
                                          </p:val>
                                        </p:tav>
                                        <p:tav tm="100000">
                                          <p:val>
                                            <p:strVal val="#ppt_y"/>
                                          </p:val>
                                        </p:tav>
                                      </p:tavLst>
                                    </p:anim>
                                  </p:childTnLst>
                                </p:cTn>
                              </p:par>
                            </p:childTnLst>
                          </p:cTn>
                        </p:par>
                        <p:par>
                          <p:cTn id="13" fill="hold">
                            <p:stCondLst>
                              <p:cond delay="1000"/>
                            </p:stCondLst>
                            <p:childTnLst>
                              <p:par>
                                <p:cTn id="14" presetID="2" presetClass="entr" presetSubtype="6" fill="hold" nodeType="afterEffect">
                                  <p:stCondLst>
                                    <p:cond delay="0"/>
                                  </p:stCondLst>
                                  <p:childTnLst>
                                    <p:set>
                                      <p:cBhvr>
                                        <p:cTn id="15" dur="1" fill="hold">
                                          <p:stCondLst>
                                            <p:cond delay="0"/>
                                          </p:stCondLst>
                                        </p:cTn>
                                        <p:tgtEl>
                                          <p:spTgt spid="8"/>
                                        </p:tgtEl>
                                        <p:attrNameLst>
                                          <p:attrName>style.visibility</p:attrName>
                                        </p:attrNameLst>
                                      </p:cBhvr>
                                      <p:to>
                                        <p:strVal val="visible"/>
                                      </p:to>
                                    </p:set>
                                    <p:anim calcmode="lin" valueType="num">
                                      <p:cBhvr additive="base">
                                        <p:cTn id="16" dur="500" fill="hold"/>
                                        <p:tgtEl>
                                          <p:spTgt spid="8"/>
                                        </p:tgtEl>
                                        <p:attrNameLst>
                                          <p:attrName>ppt_x</p:attrName>
                                        </p:attrNameLst>
                                      </p:cBhvr>
                                      <p:tavLst>
                                        <p:tav tm="0">
                                          <p:val>
                                            <p:strVal val="1+#ppt_w/2"/>
                                          </p:val>
                                        </p:tav>
                                        <p:tav tm="100000">
                                          <p:val>
                                            <p:strVal val="#ppt_x"/>
                                          </p:val>
                                        </p:tav>
                                      </p:tavLst>
                                    </p:anim>
                                    <p:anim calcmode="lin" valueType="num">
                                      <p:cBhvr additive="base">
                                        <p:cTn id="17" dur="500" fill="hold"/>
                                        <p:tgtEl>
                                          <p:spTgt spid="8"/>
                                        </p:tgtEl>
                                        <p:attrNameLst>
                                          <p:attrName>ppt_y</p:attrName>
                                        </p:attrNameLst>
                                      </p:cBhvr>
                                      <p:tavLst>
                                        <p:tav tm="0">
                                          <p:val>
                                            <p:strVal val="1+#ppt_h/2"/>
                                          </p:val>
                                        </p:tav>
                                        <p:tav tm="100000">
                                          <p:val>
                                            <p:strVal val="#ppt_y"/>
                                          </p:val>
                                        </p:tav>
                                      </p:tavLst>
                                    </p:anim>
                                  </p:childTnLst>
                                </p:cTn>
                              </p:par>
                              <p:par>
                                <p:cTn id="18" presetID="2" presetClass="entr" presetSubtype="6" fill="hold" grpId="0" nodeType="withEffect">
                                  <p:stCondLst>
                                    <p:cond delay="0"/>
                                  </p:stCondLst>
                                  <p:childTnLst>
                                    <p:set>
                                      <p:cBhvr>
                                        <p:cTn id="19" dur="1" fill="hold">
                                          <p:stCondLst>
                                            <p:cond delay="0"/>
                                          </p:stCondLst>
                                        </p:cTn>
                                        <p:tgtEl>
                                          <p:spTgt spid="5"/>
                                        </p:tgtEl>
                                        <p:attrNameLst>
                                          <p:attrName>style.visibility</p:attrName>
                                        </p:attrNameLst>
                                      </p:cBhvr>
                                      <p:to>
                                        <p:strVal val="visible"/>
                                      </p:to>
                                    </p:set>
                                    <p:anim calcmode="lin" valueType="num">
                                      <p:cBhvr additive="base">
                                        <p:cTn id="20" dur="500" fill="hold"/>
                                        <p:tgtEl>
                                          <p:spTgt spid="5"/>
                                        </p:tgtEl>
                                        <p:attrNameLst>
                                          <p:attrName>ppt_x</p:attrName>
                                        </p:attrNameLst>
                                      </p:cBhvr>
                                      <p:tavLst>
                                        <p:tav tm="0">
                                          <p:val>
                                            <p:strVal val="1+#ppt_w/2"/>
                                          </p:val>
                                        </p:tav>
                                        <p:tav tm="100000">
                                          <p:val>
                                            <p:strVal val="#ppt_x"/>
                                          </p:val>
                                        </p:tav>
                                      </p:tavLst>
                                    </p:anim>
                                    <p:anim calcmode="lin" valueType="num">
                                      <p:cBhvr additive="base">
                                        <p:cTn id="21"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wipe(left)">
                                      <p:cBhvr>
                                        <p:cTn id="26" dur="500"/>
                                        <p:tgtEl>
                                          <p:spTgt spid="6"/>
                                        </p:tgtEl>
                                      </p:cBhvr>
                                    </p:animEffect>
                                  </p:childTnLst>
                                </p:cTn>
                              </p:par>
                            </p:childTnLst>
                          </p:cTn>
                        </p:par>
                      </p:childTnLst>
                    </p:cTn>
                  </p:par>
                  <p:par>
                    <p:cTn id="27" fill="hold">
                      <p:stCondLst>
                        <p:cond delay="indefinite"/>
                      </p:stCondLst>
                      <p:childTnLst>
                        <p:par>
                          <p:cTn id="28" fill="hold">
                            <p:stCondLst>
                              <p:cond delay="0"/>
                            </p:stCondLst>
                            <p:childTnLst>
                              <p:par>
                                <p:cTn id="29" presetID="25" presetClass="entr" presetSubtype="0" fill="hold" nodeType="click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p:cTn id="31" dur="500" decel="50000" fill="hold">
                                          <p:stCondLst>
                                            <p:cond delay="0"/>
                                          </p:stCondLst>
                                        </p:cTn>
                                        <p:tgtEl>
                                          <p:spTgt spid="10"/>
                                        </p:tgtEl>
                                        <p:attrNameLst>
                                          <p:attrName>style.rotation</p:attrName>
                                        </p:attrNameLst>
                                      </p:cBhvr>
                                      <p:tavLst>
                                        <p:tav tm="0">
                                          <p:val>
                                            <p:fltVal val="-90"/>
                                          </p:val>
                                        </p:tav>
                                        <p:tav tm="100000">
                                          <p:val>
                                            <p:fltVal val="0"/>
                                          </p:val>
                                        </p:tav>
                                      </p:tavLst>
                                    </p:anim>
                                    <p:anim calcmode="lin" valueType="num">
                                      <p:cBhvr>
                                        <p:cTn id="32" dur="500" decel="50000" fill="hold">
                                          <p:stCondLst>
                                            <p:cond delay="0"/>
                                          </p:stCondLst>
                                        </p:cTn>
                                        <p:tgtEl>
                                          <p:spTgt spid="10"/>
                                        </p:tgtEl>
                                        <p:attrNameLst>
                                          <p:attrName>ppt_w</p:attrName>
                                        </p:attrNameLst>
                                      </p:cBhvr>
                                      <p:tavLst>
                                        <p:tav tm="0">
                                          <p:val>
                                            <p:strVal val="#ppt_w"/>
                                          </p:val>
                                        </p:tav>
                                        <p:tav tm="100000">
                                          <p:val>
                                            <p:strVal val="#ppt_w*.05"/>
                                          </p:val>
                                        </p:tav>
                                      </p:tavLst>
                                    </p:anim>
                                    <p:anim calcmode="lin" valueType="num">
                                      <p:cBhvr>
                                        <p:cTn id="33" dur="500" accel="50000" fill="hold">
                                          <p:stCondLst>
                                            <p:cond delay="500"/>
                                          </p:stCondLst>
                                        </p:cTn>
                                        <p:tgtEl>
                                          <p:spTgt spid="10"/>
                                        </p:tgtEl>
                                        <p:attrNameLst>
                                          <p:attrName>ppt_w</p:attrName>
                                        </p:attrNameLst>
                                      </p:cBhvr>
                                      <p:tavLst>
                                        <p:tav tm="0">
                                          <p:val>
                                            <p:strVal val="#ppt_w*.05"/>
                                          </p:val>
                                        </p:tav>
                                        <p:tav tm="100000">
                                          <p:val>
                                            <p:strVal val="#ppt_w"/>
                                          </p:val>
                                        </p:tav>
                                      </p:tavLst>
                                    </p:anim>
                                    <p:anim calcmode="lin" valueType="num">
                                      <p:cBhvr>
                                        <p:cTn id="34" dur="1000" fill="hold"/>
                                        <p:tgtEl>
                                          <p:spTgt spid="10"/>
                                        </p:tgtEl>
                                        <p:attrNameLst>
                                          <p:attrName>ppt_h</p:attrName>
                                        </p:attrNameLst>
                                      </p:cBhvr>
                                      <p:tavLst>
                                        <p:tav tm="0">
                                          <p:val>
                                            <p:strVal val="#ppt_h"/>
                                          </p:val>
                                        </p:tav>
                                        <p:tav tm="100000">
                                          <p:val>
                                            <p:strVal val="#ppt_h"/>
                                          </p:val>
                                        </p:tav>
                                      </p:tavLst>
                                    </p:anim>
                                    <p:anim calcmode="lin" valueType="num">
                                      <p:cBhvr>
                                        <p:cTn id="35" dur="500" decel="50000" fill="hold">
                                          <p:stCondLst>
                                            <p:cond delay="0"/>
                                          </p:stCondLst>
                                        </p:cTn>
                                        <p:tgtEl>
                                          <p:spTgt spid="10"/>
                                        </p:tgtEl>
                                        <p:attrNameLst>
                                          <p:attrName>ppt_x</p:attrName>
                                        </p:attrNameLst>
                                      </p:cBhvr>
                                      <p:tavLst>
                                        <p:tav tm="0">
                                          <p:val>
                                            <p:strVal val="#ppt_x+.4"/>
                                          </p:val>
                                        </p:tav>
                                        <p:tav tm="100000">
                                          <p:val>
                                            <p:strVal val="#ppt_x"/>
                                          </p:val>
                                        </p:tav>
                                      </p:tavLst>
                                    </p:anim>
                                    <p:anim calcmode="lin" valueType="num">
                                      <p:cBhvr>
                                        <p:cTn id="36" dur="500" decel="50000" fill="hold">
                                          <p:stCondLst>
                                            <p:cond delay="0"/>
                                          </p:stCondLst>
                                        </p:cTn>
                                        <p:tgtEl>
                                          <p:spTgt spid="10"/>
                                        </p:tgtEl>
                                        <p:attrNameLst>
                                          <p:attrName>ppt_y</p:attrName>
                                        </p:attrNameLst>
                                      </p:cBhvr>
                                      <p:tavLst>
                                        <p:tav tm="0">
                                          <p:val>
                                            <p:strVal val="#ppt_y-.2"/>
                                          </p:val>
                                        </p:tav>
                                        <p:tav tm="100000">
                                          <p:val>
                                            <p:strVal val="#ppt_y+.1"/>
                                          </p:val>
                                        </p:tav>
                                      </p:tavLst>
                                    </p:anim>
                                    <p:anim calcmode="lin" valueType="num">
                                      <p:cBhvr>
                                        <p:cTn id="37" dur="500" accel="50000" fill="hold">
                                          <p:stCondLst>
                                            <p:cond delay="500"/>
                                          </p:stCondLst>
                                        </p:cTn>
                                        <p:tgtEl>
                                          <p:spTgt spid="10"/>
                                        </p:tgtEl>
                                        <p:attrNameLst>
                                          <p:attrName>ppt_y</p:attrName>
                                        </p:attrNameLst>
                                      </p:cBhvr>
                                      <p:tavLst>
                                        <p:tav tm="0">
                                          <p:val>
                                            <p:strVal val="#ppt_y+.1"/>
                                          </p:val>
                                        </p:tav>
                                        <p:tav tm="100000">
                                          <p:val>
                                            <p:strVal val="#ppt_y"/>
                                          </p:val>
                                        </p:tav>
                                      </p:tavLst>
                                    </p:anim>
                                    <p:animEffect transition="in" filter="fade">
                                      <p:cBhvr>
                                        <p:cTn id="38" dur="1000" decel="50000">
                                          <p:stCondLst>
                                            <p:cond delay="0"/>
                                          </p:stCondLst>
                                        </p:cTn>
                                        <p:tgtEl>
                                          <p:spTgt spid="10"/>
                                        </p:tgtEl>
                                      </p:cBhvr>
                                    </p:animEffect>
                                  </p:childTnLst>
                                </p:cTn>
                              </p:par>
                            </p:childTnLst>
                          </p:cTn>
                        </p:par>
                        <p:par>
                          <p:cTn id="39" fill="hold">
                            <p:stCondLst>
                              <p:cond delay="1000"/>
                            </p:stCondLst>
                            <p:childTnLst>
                              <p:par>
                                <p:cTn id="40" presetID="22" presetClass="entr" presetSubtype="8" fill="hold" grpId="0" nodeType="afterEffect">
                                  <p:stCondLst>
                                    <p:cond delay="0"/>
                                  </p:stCondLst>
                                  <p:childTnLst>
                                    <p:set>
                                      <p:cBhvr>
                                        <p:cTn id="41" dur="1" fill="hold">
                                          <p:stCondLst>
                                            <p:cond delay="0"/>
                                          </p:stCondLst>
                                        </p:cTn>
                                        <p:tgtEl>
                                          <p:spTgt spid="7">
                                            <p:txEl>
                                              <p:pRg st="0" end="0"/>
                                            </p:txEl>
                                          </p:spTgt>
                                        </p:tgtEl>
                                        <p:attrNameLst>
                                          <p:attrName>style.visibility</p:attrName>
                                        </p:attrNameLst>
                                      </p:cBhvr>
                                      <p:to>
                                        <p:strVal val="visible"/>
                                      </p:to>
                                    </p:set>
                                    <p:animEffect transition="in" filter="wipe(left)">
                                      <p:cBhvr>
                                        <p:cTn id="42" dur="500"/>
                                        <p:tgtEl>
                                          <p:spTgt spid="7">
                                            <p:txEl>
                                              <p:pRg st="0" end="0"/>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37" presetClass="entr" presetSubtype="0" fill="hold" nodeType="clickEffect">
                                  <p:stCondLst>
                                    <p:cond delay="0"/>
                                  </p:stCondLst>
                                  <p:childTnLst>
                                    <p:set>
                                      <p:cBhvr>
                                        <p:cTn id="46" dur="1" fill="hold">
                                          <p:stCondLst>
                                            <p:cond delay="0"/>
                                          </p:stCondLst>
                                        </p:cTn>
                                        <p:tgtEl>
                                          <p:spTgt spid="1026"/>
                                        </p:tgtEl>
                                        <p:attrNameLst>
                                          <p:attrName>style.visibility</p:attrName>
                                        </p:attrNameLst>
                                      </p:cBhvr>
                                      <p:to>
                                        <p:strVal val="visible"/>
                                      </p:to>
                                    </p:set>
                                    <p:animEffect transition="in" filter="fade">
                                      <p:cBhvr>
                                        <p:cTn id="47" dur="1000"/>
                                        <p:tgtEl>
                                          <p:spTgt spid="1026"/>
                                        </p:tgtEl>
                                      </p:cBhvr>
                                    </p:animEffect>
                                    <p:anim calcmode="lin" valueType="num">
                                      <p:cBhvr>
                                        <p:cTn id="48" dur="1000" fill="hold"/>
                                        <p:tgtEl>
                                          <p:spTgt spid="1026"/>
                                        </p:tgtEl>
                                        <p:attrNameLst>
                                          <p:attrName>ppt_x</p:attrName>
                                        </p:attrNameLst>
                                      </p:cBhvr>
                                      <p:tavLst>
                                        <p:tav tm="0">
                                          <p:val>
                                            <p:strVal val="#ppt_x"/>
                                          </p:val>
                                        </p:tav>
                                        <p:tav tm="100000">
                                          <p:val>
                                            <p:strVal val="#ppt_x"/>
                                          </p:val>
                                        </p:tav>
                                      </p:tavLst>
                                    </p:anim>
                                    <p:anim calcmode="lin" valueType="num">
                                      <p:cBhvr>
                                        <p:cTn id="49" dur="900" decel="100000" fill="hold"/>
                                        <p:tgtEl>
                                          <p:spTgt spid="1026"/>
                                        </p:tgtEl>
                                        <p:attrNameLst>
                                          <p:attrName>ppt_y</p:attrName>
                                        </p:attrNameLst>
                                      </p:cBhvr>
                                      <p:tavLst>
                                        <p:tav tm="0">
                                          <p:val>
                                            <p:strVal val="#ppt_y+1"/>
                                          </p:val>
                                        </p:tav>
                                        <p:tav tm="100000">
                                          <p:val>
                                            <p:strVal val="#ppt_y-.03"/>
                                          </p:val>
                                        </p:tav>
                                      </p:tavLst>
                                    </p:anim>
                                    <p:anim calcmode="lin" valueType="num">
                                      <p:cBhvr>
                                        <p:cTn id="50" dur="100" accel="100000" fill="hold">
                                          <p:stCondLst>
                                            <p:cond delay="900"/>
                                          </p:stCondLst>
                                        </p:cTn>
                                        <p:tgtEl>
                                          <p:spTgt spid="1026"/>
                                        </p:tgtEl>
                                        <p:attrNameLst>
                                          <p:attrName>ppt_y</p:attrName>
                                        </p:attrNameLst>
                                      </p:cBhvr>
                                      <p:tavLst>
                                        <p:tav tm="0">
                                          <p:val>
                                            <p:strVal val="#ppt_y-.03"/>
                                          </p:val>
                                        </p:tav>
                                        <p:tav tm="100000">
                                          <p:val>
                                            <p:strVal val="#ppt_y"/>
                                          </p:val>
                                        </p:tav>
                                      </p:tavLst>
                                    </p:anim>
                                  </p:childTnLst>
                                </p:cTn>
                              </p:par>
                            </p:childTnLst>
                          </p:cTn>
                        </p:par>
                        <p:par>
                          <p:cTn id="51" fill="hold">
                            <p:stCondLst>
                              <p:cond delay="1000"/>
                            </p:stCondLst>
                            <p:childTnLst>
                              <p:par>
                                <p:cTn id="52" presetID="22" presetClass="entr" presetSubtype="8" fill="hold" grpId="0" nodeType="afterEffect">
                                  <p:stCondLst>
                                    <p:cond delay="0"/>
                                  </p:stCondLst>
                                  <p:childTnLst>
                                    <p:set>
                                      <p:cBhvr>
                                        <p:cTn id="53" dur="1" fill="hold">
                                          <p:stCondLst>
                                            <p:cond delay="0"/>
                                          </p:stCondLst>
                                        </p:cTn>
                                        <p:tgtEl>
                                          <p:spTgt spid="7">
                                            <p:txEl>
                                              <p:pRg st="1" end="1"/>
                                            </p:txEl>
                                          </p:spTgt>
                                        </p:tgtEl>
                                        <p:attrNameLst>
                                          <p:attrName>style.visibility</p:attrName>
                                        </p:attrNameLst>
                                      </p:cBhvr>
                                      <p:to>
                                        <p:strVal val="visible"/>
                                      </p:to>
                                    </p:set>
                                    <p:animEffect transition="in" filter="wipe(left)">
                                      <p:cBhvr>
                                        <p:cTn id="54" dur="500"/>
                                        <p:tgtEl>
                                          <p:spTgt spid="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p:bldP spid="7"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73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0F1958F6-B347-40AB-8CA0-FBD9A4E28BF4}"/>
              </a:ext>
            </a:extLst>
          </p:cNvPr>
          <p:cNvSpPr txBox="1"/>
          <p:nvPr/>
        </p:nvSpPr>
        <p:spPr>
          <a:xfrm>
            <a:off x="0" y="-87084"/>
            <a:ext cx="9143999" cy="769441"/>
          </a:xfrm>
          <a:prstGeom prst="rect">
            <a:avLst/>
          </a:prstGeom>
          <a:noFill/>
        </p:spPr>
        <p:txBody>
          <a:bodyPr wrap="square">
            <a:spAutoFit/>
            <a:scene3d>
              <a:camera prst="orthographicFront"/>
              <a:lightRig rig="soft" dir="t">
                <a:rot lat="0" lon="0" rev="15600000"/>
              </a:lightRig>
            </a:scene3d>
            <a:sp3d extrusionH="57150" prstMaterial="softEdge">
              <a:bevelT w="25400" h="38100"/>
            </a:sp3d>
          </a:bodyPr>
          <a:lstStyle/>
          <a:p>
            <a:pPr algn="ctr"/>
            <a:r>
              <a:rPr lang="es-ES" sz="4400" b="1">
                <a:ln/>
                <a:solidFill>
                  <a:schemeClr val="accent4"/>
                </a:solidFill>
              </a:rPr>
              <a:t>FASTING THAT PLEASES GOD</a:t>
            </a:r>
            <a:endParaRPr lang="es-ES" sz="4400" b="1" dirty="0">
              <a:ln/>
              <a:solidFill>
                <a:schemeClr val="accent4"/>
              </a:solidFill>
            </a:endParaRPr>
          </a:p>
        </p:txBody>
      </p:sp>
      <p:sp>
        <p:nvSpPr>
          <p:cNvPr id="5" name="CuadroTexto 4">
            <a:extLst>
              <a:ext uri="{FF2B5EF4-FFF2-40B4-BE49-F238E27FC236}">
                <a16:creationId xmlns:a16="http://schemas.microsoft.com/office/drawing/2014/main" id="{8FBF33C9-E897-4C78-A485-BC32CBBDAE0C}"/>
              </a:ext>
            </a:extLst>
          </p:cNvPr>
          <p:cNvSpPr txBox="1"/>
          <p:nvPr/>
        </p:nvSpPr>
        <p:spPr>
          <a:xfrm>
            <a:off x="0" y="449561"/>
            <a:ext cx="9143998" cy="738664"/>
          </a:xfrm>
          <a:prstGeom prst="rect">
            <a:avLst/>
          </a:prstGeom>
          <a:noFill/>
        </p:spPr>
        <p:txBody>
          <a:bodyPr wrap="square">
            <a:spAutoFit/>
          </a:bodyPr>
          <a:lstStyle/>
          <a:p>
            <a:pPr algn="ctr"/>
            <a:r>
              <a:rPr lang="es-ES" sz="1400" b="1">
                <a:solidFill>
                  <a:schemeClr val="accent6">
                    <a:lumMod val="50000"/>
                  </a:schemeClr>
                </a:solidFill>
                <a:latin typeface="Comic Sans MS" panose="030F0702030302020204" pitchFamily="66" charset="0"/>
              </a:rPr>
              <a:t>“</a:t>
            </a:r>
            <a:r>
              <a:rPr lang="en-US" sz="1400" b="1">
                <a:solidFill>
                  <a:schemeClr val="accent6">
                    <a:lumMod val="50000"/>
                  </a:schemeClr>
                </a:solidFill>
                <a:latin typeface="Comic Sans MS" panose="030F0702030302020204" pitchFamily="66" charset="0"/>
              </a:rPr>
              <a:t>Is it not to share your bread with the hungry, and that you bring to your house the poor who are cast out; when you see the naked, that you cover him, and not hide yourself from your own flesh?</a:t>
            </a:r>
            <a:r>
              <a:rPr lang="es-ES" sz="1400" b="1">
                <a:solidFill>
                  <a:schemeClr val="accent6">
                    <a:lumMod val="50000"/>
                  </a:schemeClr>
                </a:solidFill>
                <a:latin typeface="Comic Sans MS" panose="030F0702030302020204" pitchFamily="66" charset="0"/>
              </a:rPr>
              <a:t>” (Isaiah </a:t>
            </a:r>
            <a:r>
              <a:rPr lang="es-ES" sz="1400" b="1" dirty="0">
                <a:solidFill>
                  <a:schemeClr val="accent6">
                    <a:lumMod val="50000"/>
                  </a:schemeClr>
                </a:solidFill>
                <a:latin typeface="Comic Sans MS" panose="030F0702030302020204" pitchFamily="66" charset="0"/>
              </a:rPr>
              <a:t>58:7)</a:t>
            </a:r>
          </a:p>
        </p:txBody>
      </p:sp>
      <p:sp>
        <p:nvSpPr>
          <p:cNvPr id="6" name="CuadroTexto 5">
            <a:extLst>
              <a:ext uri="{FF2B5EF4-FFF2-40B4-BE49-F238E27FC236}">
                <a16:creationId xmlns:a16="http://schemas.microsoft.com/office/drawing/2014/main" id="{DF7BF403-8D37-4B4E-80FF-4B8FAF381FC8}"/>
              </a:ext>
            </a:extLst>
          </p:cNvPr>
          <p:cNvSpPr txBox="1"/>
          <p:nvPr/>
        </p:nvSpPr>
        <p:spPr>
          <a:xfrm>
            <a:off x="147518" y="1223407"/>
            <a:ext cx="6984800" cy="923330"/>
          </a:xfrm>
          <a:prstGeom prst="rect">
            <a:avLst/>
          </a:prstGeom>
          <a:noFill/>
        </p:spPr>
        <p:txBody>
          <a:bodyPr wrap="square" rtlCol="0">
            <a:spAutoFit/>
          </a:bodyPr>
          <a:lstStyle/>
          <a:p>
            <a:pPr>
              <a:spcBef>
                <a:spcPts val="600"/>
              </a:spcBef>
            </a:pPr>
            <a:r>
              <a:rPr lang="en-US" b="1"/>
              <a:t>The things that please God are not related to refraining from eating for some time. He is pleased when we share what we have, and care for others. This is a lifestyle, not a one-time act.</a:t>
            </a:r>
            <a:endParaRPr lang="es-ES" b="1" dirty="0"/>
          </a:p>
        </p:txBody>
      </p:sp>
      <p:pic>
        <p:nvPicPr>
          <p:cNvPr id="4" name="Imagen 3">
            <a:extLst>
              <a:ext uri="{FF2B5EF4-FFF2-40B4-BE49-F238E27FC236}">
                <a16:creationId xmlns:a16="http://schemas.microsoft.com/office/drawing/2014/main" id="{B9EB7B55-E198-4533-A9FE-DAF27D60F7C7}"/>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7190374" y="1222316"/>
            <a:ext cx="1763486" cy="1058862"/>
          </a:xfrm>
          <a:prstGeom prst="snip2DiagRect">
            <a:avLst>
              <a:gd name="adj1" fmla="val 19041"/>
              <a:gd name="adj2" fmla="val 16667"/>
            </a:avLst>
          </a:prstGeom>
          <a:solidFill>
            <a:srgbClr val="FFFFFF">
              <a:shade val="85000"/>
            </a:srgbClr>
          </a:solidFill>
          <a:ln w="28575" cap="sq">
            <a:solidFill>
              <a:schemeClr val="accent4">
                <a:lumMod val="60000"/>
                <a:lumOff val="40000"/>
              </a:schemeClr>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10" name="Imagen 9">
            <a:extLst>
              <a:ext uri="{FF2B5EF4-FFF2-40B4-BE49-F238E27FC236}">
                <a16:creationId xmlns:a16="http://schemas.microsoft.com/office/drawing/2014/main" id="{F5373446-208C-4335-88B8-98708FD43400}"/>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723606" y="2263471"/>
            <a:ext cx="4212771" cy="271855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2" name="CuadroTexto 11">
            <a:extLst>
              <a:ext uri="{FF2B5EF4-FFF2-40B4-BE49-F238E27FC236}">
                <a16:creationId xmlns:a16="http://schemas.microsoft.com/office/drawing/2014/main" id="{66149A69-E103-41BB-8FC2-011B810246E1}"/>
              </a:ext>
            </a:extLst>
          </p:cNvPr>
          <p:cNvSpPr txBox="1"/>
          <p:nvPr/>
        </p:nvSpPr>
        <p:spPr>
          <a:xfrm>
            <a:off x="36789" y="2115696"/>
            <a:ext cx="2693123" cy="2015936"/>
          </a:xfrm>
          <a:prstGeom prst="rect">
            <a:avLst/>
          </a:prstGeom>
          <a:noFill/>
        </p:spPr>
        <p:txBody>
          <a:bodyPr wrap="square">
            <a:spAutoFit/>
          </a:bodyPr>
          <a:lstStyle/>
          <a:p>
            <a:pPr>
              <a:spcBef>
                <a:spcPts val="600"/>
              </a:spcBef>
            </a:pPr>
            <a:r>
              <a:rPr lang="en-US" b="1"/>
              <a:t>Our fasting pleases God only if we are already showing His love to others in our daily life. Then, He guides us, satisfies our soul, and strengthens us </a:t>
            </a:r>
            <a:r>
              <a:rPr lang="en-US" sz="1700" b="1"/>
              <a:t>(Isaiah 58:11).</a:t>
            </a:r>
            <a:endParaRPr lang="es-ES" sz="1700" b="1" dirty="0"/>
          </a:p>
        </p:txBody>
      </p:sp>
      <p:pic>
        <p:nvPicPr>
          <p:cNvPr id="14" name="Imagen 13">
            <a:extLst>
              <a:ext uri="{FF2B5EF4-FFF2-40B4-BE49-F238E27FC236}">
                <a16:creationId xmlns:a16="http://schemas.microsoft.com/office/drawing/2014/main" id="{45252065-5E0C-414E-9DD2-37D1F58F687D}"/>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18489" y="4257861"/>
            <a:ext cx="2465053" cy="724164"/>
          </a:xfrm>
          <a:prstGeom prst="snip2DiagRect">
            <a:avLst>
              <a:gd name="adj1" fmla="val 19041"/>
              <a:gd name="adj2" fmla="val 16667"/>
            </a:avLst>
          </a:prstGeom>
          <a:solidFill>
            <a:srgbClr val="FFFFFF">
              <a:shade val="85000"/>
            </a:srgbClr>
          </a:solidFill>
          <a:ln w="28575" cap="sq">
            <a:solidFill>
              <a:schemeClr val="accent4">
                <a:lumMod val="75000"/>
              </a:schemeClr>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
        <p:nvSpPr>
          <p:cNvPr id="8" name="CuadroTexto 7">
            <a:extLst>
              <a:ext uri="{FF2B5EF4-FFF2-40B4-BE49-F238E27FC236}">
                <a16:creationId xmlns:a16="http://schemas.microsoft.com/office/drawing/2014/main" id="{3B81605F-8A8B-444C-872E-65162F9654C2}"/>
              </a:ext>
            </a:extLst>
          </p:cNvPr>
          <p:cNvSpPr txBox="1"/>
          <p:nvPr/>
        </p:nvSpPr>
        <p:spPr>
          <a:xfrm>
            <a:off x="6958148" y="2413605"/>
            <a:ext cx="2155369" cy="2585323"/>
          </a:xfrm>
          <a:prstGeom prst="rect">
            <a:avLst/>
          </a:prstGeom>
          <a:noFill/>
        </p:spPr>
        <p:txBody>
          <a:bodyPr wrap="square">
            <a:spAutoFit/>
          </a:bodyPr>
          <a:lstStyle/>
          <a:p>
            <a:pPr algn="ctr">
              <a:spcBef>
                <a:spcPts val="600"/>
              </a:spcBef>
            </a:pPr>
            <a:r>
              <a:rPr lang="en-US" b="1"/>
              <a:t>“Pure and undefiled religion before God and the Father is this: to visit orphans and widows in their trouble, and to keep oneself unspotted from the world.” (James 1:27).</a:t>
            </a:r>
            <a:endParaRPr lang="es-ES" b="1" dirty="0"/>
          </a:p>
        </p:txBody>
      </p:sp>
    </p:spTree>
    <p:extLst>
      <p:ext uri="{BB962C8B-B14F-4D97-AF65-F5344CB8AC3E}">
        <p14:creationId xmlns:p14="http://schemas.microsoft.com/office/powerpoint/2010/main" val="2656577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800" decel="100000"/>
                                        <p:tgtEl>
                                          <p:spTgt spid="3"/>
                                        </p:tgtEl>
                                      </p:cBhvr>
                                    </p:animEffect>
                                    <p:anim calcmode="lin" valueType="num">
                                      <p:cBhvr>
                                        <p:cTn id="8" dur="800" decel="100000" fill="hold"/>
                                        <p:tgtEl>
                                          <p:spTgt spid="3"/>
                                        </p:tgtEl>
                                        <p:attrNameLst>
                                          <p:attrName>style.rotation</p:attrName>
                                        </p:attrNameLst>
                                      </p:cBhvr>
                                      <p:tavLst>
                                        <p:tav tm="0">
                                          <p:val>
                                            <p:fltVal val="-90"/>
                                          </p:val>
                                        </p:tav>
                                        <p:tav tm="100000">
                                          <p:val>
                                            <p:fltVal val="0"/>
                                          </p:val>
                                        </p:tav>
                                      </p:tavLst>
                                    </p:anim>
                                    <p:anim calcmode="lin" valueType="num">
                                      <p:cBhvr>
                                        <p:cTn id="9" dur="800" decel="100000" fill="hold"/>
                                        <p:tgtEl>
                                          <p:spTgt spid="3"/>
                                        </p:tgtEl>
                                        <p:attrNameLst>
                                          <p:attrName>ppt_x</p:attrName>
                                        </p:attrNameLst>
                                      </p:cBhvr>
                                      <p:tavLst>
                                        <p:tav tm="0">
                                          <p:val>
                                            <p:strVal val="#ppt_x+0.4"/>
                                          </p:val>
                                        </p:tav>
                                        <p:tav tm="100000">
                                          <p:val>
                                            <p:strVal val="#ppt_x-0.05"/>
                                          </p:val>
                                        </p:tav>
                                      </p:tavLst>
                                    </p:anim>
                                    <p:anim calcmode="lin" valueType="num">
                                      <p:cBhvr>
                                        <p:cTn id="10" dur="800" decel="100000" fill="hold"/>
                                        <p:tgtEl>
                                          <p:spTgt spid="3"/>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3"/>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3"/>
                                        </p:tgtEl>
                                        <p:attrNameLst>
                                          <p:attrName>ppt_y</p:attrName>
                                        </p:attrNameLst>
                                      </p:cBhvr>
                                      <p:tavLst>
                                        <p:tav tm="0">
                                          <p:val>
                                            <p:strVal val="#ppt_y+0.1"/>
                                          </p:val>
                                        </p:tav>
                                        <p:tav tm="100000">
                                          <p:val>
                                            <p:strVal val="#ppt_y"/>
                                          </p:val>
                                        </p:tav>
                                      </p:tavLst>
                                    </p:anim>
                                  </p:childTnLst>
                                </p:cTn>
                              </p:par>
                            </p:childTnLst>
                          </p:cTn>
                        </p:par>
                        <p:par>
                          <p:cTn id="13" fill="hold">
                            <p:stCondLst>
                              <p:cond delay="1000"/>
                            </p:stCondLst>
                            <p:childTnLst>
                              <p:par>
                                <p:cTn id="14" presetID="14" presetClass="entr" presetSubtype="10" fill="hold" grpId="0" nodeType="after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randombar(horizontal)">
                                      <p:cBhvr>
                                        <p:cTn id="16" dur="500"/>
                                        <p:tgtEl>
                                          <p:spTgt spid="5"/>
                                        </p:tgtEl>
                                      </p:cBhvr>
                                    </p:animEffect>
                                  </p:childTnLst>
                                </p:cTn>
                              </p:par>
                              <p:par>
                                <p:cTn id="17" presetID="14" presetClass="entr" presetSubtype="1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randombar(horizontal)">
                                      <p:cBhvr>
                                        <p:cTn id="19" dur="500"/>
                                        <p:tgtEl>
                                          <p:spTgt spid="4"/>
                                        </p:tgtEl>
                                      </p:cBhvr>
                                    </p:animEffect>
                                  </p:childTnLst>
                                </p:cTn>
                              </p:par>
                            </p:childTnLst>
                          </p:cTn>
                        </p:par>
                      </p:childTnLst>
                    </p:cTn>
                  </p:par>
                  <p:par>
                    <p:cTn id="20" fill="hold">
                      <p:stCondLst>
                        <p:cond delay="indefinite"/>
                      </p:stCondLst>
                      <p:childTnLst>
                        <p:par>
                          <p:cTn id="21" fill="hold">
                            <p:stCondLst>
                              <p:cond delay="0"/>
                            </p:stCondLst>
                            <p:childTnLst>
                              <p:par>
                                <p:cTn id="22" presetID="17" presetClass="entr" presetSubtype="1" fill="hold" nodeType="clickEffect">
                                  <p:stCondLst>
                                    <p:cond delay="0"/>
                                  </p:stCondLst>
                                  <p:childTnLst>
                                    <p:set>
                                      <p:cBhvr>
                                        <p:cTn id="23" dur="1" fill="hold">
                                          <p:stCondLst>
                                            <p:cond delay="0"/>
                                          </p:stCondLst>
                                        </p:cTn>
                                        <p:tgtEl>
                                          <p:spTgt spid="10"/>
                                        </p:tgtEl>
                                        <p:attrNameLst>
                                          <p:attrName>style.visibility</p:attrName>
                                        </p:attrNameLst>
                                      </p:cBhvr>
                                      <p:to>
                                        <p:strVal val="visible"/>
                                      </p:to>
                                    </p:set>
                                    <p:anim calcmode="lin" valueType="num">
                                      <p:cBhvr>
                                        <p:cTn id="24" dur="500" fill="hold"/>
                                        <p:tgtEl>
                                          <p:spTgt spid="10"/>
                                        </p:tgtEl>
                                        <p:attrNameLst>
                                          <p:attrName>ppt_x</p:attrName>
                                        </p:attrNameLst>
                                      </p:cBhvr>
                                      <p:tavLst>
                                        <p:tav tm="0">
                                          <p:val>
                                            <p:strVal val="#ppt_x"/>
                                          </p:val>
                                        </p:tav>
                                        <p:tav tm="100000">
                                          <p:val>
                                            <p:strVal val="#ppt_x"/>
                                          </p:val>
                                        </p:tav>
                                      </p:tavLst>
                                    </p:anim>
                                    <p:anim calcmode="lin" valueType="num">
                                      <p:cBhvr>
                                        <p:cTn id="25" dur="500" fill="hold"/>
                                        <p:tgtEl>
                                          <p:spTgt spid="10"/>
                                        </p:tgtEl>
                                        <p:attrNameLst>
                                          <p:attrName>ppt_y</p:attrName>
                                        </p:attrNameLst>
                                      </p:cBhvr>
                                      <p:tavLst>
                                        <p:tav tm="0">
                                          <p:val>
                                            <p:strVal val="#ppt_y-#ppt_h/2"/>
                                          </p:val>
                                        </p:tav>
                                        <p:tav tm="100000">
                                          <p:val>
                                            <p:strVal val="#ppt_y"/>
                                          </p:val>
                                        </p:tav>
                                      </p:tavLst>
                                    </p:anim>
                                    <p:anim calcmode="lin" valueType="num">
                                      <p:cBhvr>
                                        <p:cTn id="26" dur="500" fill="hold"/>
                                        <p:tgtEl>
                                          <p:spTgt spid="10"/>
                                        </p:tgtEl>
                                        <p:attrNameLst>
                                          <p:attrName>ppt_w</p:attrName>
                                        </p:attrNameLst>
                                      </p:cBhvr>
                                      <p:tavLst>
                                        <p:tav tm="0">
                                          <p:val>
                                            <p:strVal val="#ppt_w"/>
                                          </p:val>
                                        </p:tav>
                                        <p:tav tm="100000">
                                          <p:val>
                                            <p:strVal val="#ppt_w"/>
                                          </p:val>
                                        </p:tav>
                                      </p:tavLst>
                                    </p:anim>
                                    <p:anim calcmode="lin" valueType="num">
                                      <p:cBhvr>
                                        <p:cTn id="27" dur="500" fill="hold"/>
                                        <p:tgtEl>
                                          <p:spTgt spid="10"/>
                                        </p:tgtEl>
                                        <p:attrNameLst>
                                          <p:attrName>ppt_h</p:attrName>
                                        </p:attrNameLst>
                                      </p:cBhvr>
                                      <p:tavLst>
                                        <p:tav tm="0">
                                          <p:val>
                                            <p:fltVal val="0"/>
                                          </p:val>
                                        </p:tav>
                                        <p:tav tm="100000">
                                          <p:val>
                                            <p:strVal val="#ppt_h"/>
                                          </p:val>
                                        </p:tav>
                                      </p:tavLst>
                                    </p:anim>
                                  </p:childTnLst>
                                </p:cTn>
                              </p:par>
                            </p:childTnLst>
                          </p:cTn>
                        </p:par>
                        <p:par>
                          <p:cTn id="28" fill="hold">
                            <p:stCondLst>
                              <p:cond delay="500"/>
                            </p:stCondLst>
                            <p:childTnLst>
                              <p:par>
                                <p:cTn id="29" presetID="22" presetClass="entr" presetSubtype="8" fill="hold" grpId="0" nodeType="afterEffect">
                                  <p:stCondLst>
                                    <p:cond delay="0"/>
                                  </p:stCondLst>
                                  <p:childTnLst>
                                    <p:set>
                                      <p:cBhvr>
                                        <p:cTn id="30" dur="1" fill="hold">
                                          <p:stCondLst>
                                            <p:cond delay="0"/>
                                          </p:stCondLst>
                                        </p:cTn>
                                        <p:tgtEl>
                                          <p:spTgt spid="6">
                                            <p:txEl>
                                              <p:pRg st="0" end="0"/>
                                            </p:txEl>
                                          </p:spTgt>
                                        </p:tgtEl>
                                        <p:attrNameLst>
                                          <p:attrName>style.visibility</p:attrName>
                                        </p:attrNameLst>
                                      </p:cBhvr>
                                      <p:to>
                                        <p:strVal val="visible"/>
                                      </p:to>
                                    </p:set>
                                    <p:animEffect transition="in" filter="wipe(left)">
                                      <p:cBhvr>
                                        <p:cTn id="31" dur="500"/>
                                        <p:tgtEl>
                                          <p:spTgt spid="6">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nodeType="click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1000"/>
                                        <p:tgtEl>
                                          <p:spTgt spid="14"/>
                                        </p:tgtEl>
                                      </p:cBhvr>
                                    </p:animEffect>
                                    <p:anim calcmode="lin" valueType="num">
                                      <p:cBhvr>
                                        <p:cTn id="37" dur="1000" fill="hold"/>
                                        <p:tgtEl>
                                          <p:spTgt spid="14"/>
                                        </p:tgtEl>
                                        <p:attrNameLst>
                                          <p:attrName>ppt_x</p:attrName>
                                        </p:attrNameLst>
                                      </p:cBhvr>
                                      <p:tavLst>
                                        <p:tav tm="0">
                                          <p:val>
                                            <p:strVal val="#ppt_x"/>
                                          </p:val>
                                        </p:tav>
                                        <p:tav tm="100000">
                                          <p:val>
                                            <p:strVal val="#ppt_x"/>
                                          </p:val>
                                        </p:tav>
                                      </p:tavLst>
                                    </p:anim>
                                    <p:anim calcmode="lin" valueType="num">
                                      <p:cBhvr>
                                        <p:cTn id="38" dur="1000" fill="hold"/>
                                        <p:tgtEl>
                                          <p:spTgt spid="14"/>
                                        </p:tgtEl>
                                        <p:attrNameLst>
                                          <p:attrName>ppt_y</p:attrName>
                                        </p:attrNameLst>
                                      </p:cBhvr>
                                      <p:tavLst>
                                        <p:tav tm="0">
                                          <p:val>
                                            <p:strVal val="#ppt_y+.1"/>
                                          </p:val>
                                        </p:tav>
                                        <p:tav tm="100000">
                                          <p:val>
                                            <p:strVal val="#ppt_y"/>
                                          </p:val>
                                        </p:tav>
                                      </p:tavLst>
                                    </p:anim>
                                  </p:childTnLst>
                                </p:cTn>
                              </p:par>
                              <p:par>
                                <p:cTn id="39" presetID="42" presetClass="entr" presetSubtype="0" fill="hold" grpId="0" nodeType="withEffect">
                                  <p:stCondLst>
                                    <p:cond delay="0"/>
                                  </p:stCondLst>
                                  <p:childTnLst>
                                    <p:set>
                                      <p:cBhvr>
                                        <p:cTn id="40" dur="1" fill="hold">
                                          <p:stCondLst>
                                            <p:cond delay="0"/>
                                          </p:stCondLst>
                                        </p:cTn>
                                        <p:tgtEl>
                                          <p:spTgt spid="12"/>
                                        </p:tgtEl>
                                        <p:attrNameLst>
                                          <p:attrName>style.visibility</p:attrName>
                                        </p:attrNameLst>
                                      </p:cBhvr>
                                      <p:to>
                                        <p:strVal val="visible"/>
                                      </p:to>
                                    </p:set>
                                    <p:animEffect transition="in" filter="fade">
                                      <p:cBhvr>
                                        <p:cTn id="41" dur="1000"/>
                                        <p:tgtEl>
                                          <p:spTgt spid="12"/>
                                        </p:tgtEl>
                                      </p:cBhvr>
                                    </p:animEffect>
                                    <p:anim calcmode="lin" valueType="num">
                                      <p:cBhvr>
                                        <p:cTn id="42" dur="1000" fill="hold"/>
                                        <p:tgtEl>
                                          <p:spTgt spid="12"/>
                                        </p:tgtEl>
                                        <p:attrNameLst>
                                          <p:attrName>ppt_x</p:attrName>
                                        </p:attrNameLst>
                                      </p:cBhvr>
                                      <p:tavLst>
                                        <p:tav tm="0">
                                          <p:val>
                                            <p:strVal val="#ppt_x"/>
                                          </p:val>
                                        </p:tav>
                                        <p:tav tm="100000">
                                          <p:val>
                                            <p:strVal val="#ppt_x"/>
                                          </p:val>
                                        </p:tav>
                                      </p:tavLst>
                                    </p:anim>
                                    <p:anim calcmode="lin" valueType="num">
                                      <p:cBhvr>
                                        <p:cTn id="43"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15" presetClass="entr" presetSubtype="0" fill="hold" grpId="0" nodeType="clickEffect">
                                  <p:stCondLst>
                                    <p:cond delay="0"/>
                                  </p:stCondLst>
                                  <p:childTnLst>
                                    <p:set>
                                      <p:cBhvr>
                                        <p:cTn id="47" dur="1" fill="hold">
                                          <p:stCondLst>
                                            <p:cond delay="0"/>
                                          </p:stCondLst>
                                        </p:cTn>
                                        <p:tgtEl>
                                          <p:spTgt spid="8"/>
                                        </p:tgtEl>
                                        <p:attrNameLst>
                                          <p:attrName>style.visibility</p:attrName>
                                        </p:attrNameLst>
                                      </p:cBhvr>
                                      <p:to>
                                        <p:strVal val="visible"/>
                                      </p:to>
                                    </p:set>
                                    <p:anim calcmode="lin" valueType="num">
                                      <p:cBhvr>
                                        <p:cTn id="48" dur="1000" fill="hold"/>
                                        <p:tgtEl>
                                          <p:spTgt spid="8"/>
                                        </p:tgtEl>
                                        <p:attrNameLst>
                                          <p:attrName>ppt_w</p:attrName>
                                        </p:attrNameLst>
                                      </p:cBhvr>
                                      <p:tavLst>
                                        <p:tav tm="0">
                                          <p:val>
                                            <p:fltVal val="0"/>
                                          </p:val>
                                        </p:tav>
                                        <p:tav tm="100000">
                                          <p:val>
                                            <p:strVal val="#ppt_w"/>
                                          </p:val>
                                        </p:tav>
                                      </p:tavLst>
                                    </p:anim>
                                    <p:anim calcmode="lin" valueType="num">
                                      <p:cBhvr>
                                        <p:cTn id="49" dur="1000" fill="hold"/>
                                        <p:tgtEl>
                                          <p:spTgt spid="8"/>
                                        </p:tgtEl>
                                        <p:attrNameLst>
                                          <p:attrName>ppt_h</p:attrName>
                                        </p:attrNameLst>
                                      </p:cBhvr>
                                      <p:tavLst>
                                        <p:tav tm="0">
                                          <p:val>
                                            <p:fltVal val="0"/>
                                          </p:val>
                                        </p:tav>
                                        <p:tav tm="100000">
                                          <p:val>
                                            <p:strVal val="#ppt_h"/>
                                          </p:val>
                                        </p:tav>
                                      </p:tavLst>
                                    </p:anim>
                                    <p:anim calcmode="lin" valueType="num">
                                      <p:cBhvr>
                                        <p:cTn id="50" dur="1000" fill="hold"/>
                                        <p:tgtEl>
                                          <p:spTgt spid="8"/>
                                        </p:tgtEl>
                                        <p:attrNameLst>
                                          <p:attrName>ppt_x</p:attrName>
                                        </p:attrNameLst>
                                      </p:cBhvr>
                                      <p:tavLst>
                                        <p:tav tm="0" fmla="#ppt_x+(cos(-2*pi*(1-$))*-#ppt_x-sin(-2*pi*(1-$))*(1-#ppt_y))*(1-$)">
                                          <p:val>
                                            <p:fltVal val="0"/>
                                          </p:val>
                                        </p:tav>
                                        <p:tav tm="100000">
                                          <p:val>
                                            <p:fltVal val="1"/>
                                          </p:val>
                                        </p:tav>
                                      </p:tavLst>
                                    </p:anim>
                                    <p:anim calcmode="lin" valueType="num">
                                      <p:cBhvr>
                                        <p:cTn id="51" dur="1000" fill="hold"/>
                                        <p:tgtEl>
                                          <p:spTgt spid="8"/>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build="p"/>
      <p:bldP spid="12" grpId="0"/>
      <p:bldP spid="8"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3000"/>
            <a:lum/>
          </a:blip>
          <a:srcRect/>
          <a:stretch>
            <a:fillRect/>
          </a:stretch>
        </a:blipFill>
        <a:effectLst/>
      </p:bgPr>
    </p:bg>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813F3761-53A8-4D0C-A644-D740D4A3D246}"/>
              </a:ext>
            </a:extLst>
          </p:cNvPr>
          <p:cNvSpPr txBox="1"/>
          <p:nvPr/>
        </p:nvSpPr>
        <p:spPr>
          <a:xfrm>
            <a:off x="0" y="-117564"/>
            <a:ext cx="9144000" cy="769441"/>
          </a:xfrm>
          <a:prstGeom prst="rect">
            <a:avLst/>
          </a:prstGeom>
          <a:noFill/>
        </p:spPr>
        <p:txBody>
          <a:bodyPr wrap="square">
            <a:spAutoFit/>
            <a:scene3d>
              <a:camera prst="orthographicFront"/>
              <a:lightRig rig="sunset" dir="t"/>
            </a:scene3d>
            <a:sp3d extrusionH="57150">
              <a:bevelT w="38100" h="38100"/>
            </a:sp3d>
          </a:bodyPr>
          <a:lstStyle/>
          <a:p>
            <a:pPr algn="ctr"/>
            <a:r>
              <a:rPr lang="es-ES" sz="4400" b="1" spc="300">
                <a:ln w="22225">
                  <a:solidFill>
                    <a:schemeClr val="accent2"/>
                  </a:solidFill>
                  <a:prstDash val="solid"/>
                </a:ln>
                <a:solidFill>
                  <a:schemeClr val="bg2"/>
                </a:solidFill>
              </a:rPr>
              <a:t>DELIGHTING IN GOD</a:t>
            </a:r>
            <a:endParaRPr lang="es-ES" sz="4400" b="1" spc="300" dirty="0">
              <a:ln w="22225">
                <a:solidFill>
                  <a:schemeClr val="accent2"/>
                </a:solidFill>
                <a:prstDash val="solid"/>
              </a:ln>
              <a:solidFill>
                <a:schemeClr val="bg2"/>
              </a:solidFill>
            </a:endParaRPr>
          </a:p>
        </p:txBody>
      </p:sp>
      <p:sp>
        <p:nvSpPr>
          <p:cNvPr id="5" name="CuadroTexto 4">
            <a:extLst>
              <a:ext uri="{FF2B5EF4-FFF2-40B4-BE49-F238E27FC236}">
                <a16:creationId xmlns:a16="http://schemas.microsoft.com/office/drawing/2014/main" id="{BF2F7B55-7B3F-4418-8263-0C878CA24AEC}"/>
              </a:ext>
            </a:extLst>
          </p:cNvPr>
          <p:cNvSpPr txBox="1"/>
          <p:nvPr/>
        </p:nvSpPr>
        <p:spPr>
          <a:xfrm>
            <a:off x="0" y="511941"/>
            <a:ext cx="9144000" cy="1461939"/>
          </a:xfrm>
          <a:prstGeom prst="rect">
            <a:avLst/>
          </a:prstGeom>
          <a:solidFill>
            <a:schemeClr val="accent2">
              <a:lumMod val="75000"/>
            </a:schemeClr>
          </a:solidFill>
        </p:spPr>
        <p:style>
          <a:lnRef idx="0">
            <a:schemeClr val="accent3"/>
          </a:lnRef>
          <a:fillRef idx="3">
            <a:schemeClr val="accent3"/>
          </a:fillRef>
          <a:effectRef idx="3">
            <a:schemeClr val="accent3"/>
          </a:effectRef>
          <a:fontRef idx="minor">
            <a:schemeClr val="lt1"/>
          </a:fontRef>
        </p:style>
        <p:txBody>
          <a:bodyPr wrap="square">
            <a:spAutoFit/>
          </a:bodyPr>
          <a:lstStyle/>
          <a:p>
            <a:r>
              <a:rPr lang="es-ES" sz="1500" b="1">
                <a:latin typeface="Comic Sans MS" panose="030F0702030302020204" pitchFamily="66" charset="0"/>
              </a:rPr>
              <a:t>“</a:t>
            </a:r>
            <a:r>
              <a:rPr lang="en-US" sz="1500" b="1">
                <a:latin typeface="Comic Sans MS" panose="030F0702030302020204" pitchFamily="66" charset="0"/>
              </a:rPr>
              <a:t>If you turn away your foot from the Sabbath, from doing your pleasure on My holy day, and call the Sabbath a delight, the holy day of the Lord honorable, and shall honor Him, not doing your own ways, nor finding your own pleasure, nor speaking your own words, then you shall delight yourself in the Lord; and I will cause you to ride on the high hills of the earth, and feed you with the heritage of Jacob your father. The mouth of the Lord has spoken.</a:t>
            </a:r>
            <a:r>
              <a:rPr lang="es-ES" sz="1500" b="1">
                <a:latin typeface="Comic Sans MS" panose="030F0702030302020204" pitchFamily="66" charset="0"/>
              </a:rPr>
              <a:t>” </a:t>
            </a:r>
            <a:br>
              <a:rPr lang="es-ES" sz="1500" b="1">
                <a:latin typeface="Comic Sans MS" panose="030F0702030302020204" pitchFamily="66" charset="0"/>
              </a:rPr>
            </a:br>
            <a:r>
              <a:rPr lang="es-ES" sz="1200" b="1">
                <a:latin typeface="Comic Sans MS" panose="030F0702030302020204" pitchFamily="66" charset="0"/>
              </a:rPr>
              <a:t>(Isaiah </a:t>
            </a:r>
            <a:r>
              <a:rPr lang="es-ES" sz="1200" b="1" dirty="0">
                <a:latin typeface="Comic Sans MS" panose="030F0702030302020204" pitchFamily="66" charset="0"/>
              </a:rPr>
              <a:t>58:13-14)</a:t>
            </a:r>
            <a:endParaRPr lang="es-ES" sz="1400" b="1" dirty="0">
              <a:latin typeface="Comic Sans MS" panose="030F0702030302020204" pitchFamily="66" charset="0"/>
            </a:endParaRPr>
          </a:p>
        </p:txBody>
      </p:sp>
      <p:sp>
        <p:nvSpPr>
          <p:cNvPr id="6" name="CuadroTexto 5">
            <a:extLst>
              <a:ext uri="{FF2B5EF4-FFF2-40B4-BE49-F238E27FC236}">
                <a16:creationId xmlns:a16="http://schemas.microsoft.com/office/drawing/2014/main" id="{A542857C-34B9-4238-8AFF-E4168849CE32}"/>
              </a:ext>
            </a:extLst>
          </p:cNvPr>
          <p:cNvSpPr txBox="1"/>
          <p:nvPr/>
        </p:nvSpPr>
        <p:spPr>
          <a:xfrm>
            <a:off x="3846785" y="2094364"/>
            <a:ext cx="5328745" cy="2939266"/>
          </a:xfrm>
          <a:prstGeom prst="rect">
            <a:avLst/>
          </a:prstGeom>
          <a:noFill/>
        </p:spPr>
        <p:txBody>
          <a:bodyPr wrap="square" rtlCol="0">
            <a:spAutoFit/>
          </a:bodyPr>
          <a:lstStyle/>
          <a:p>
            <a:pPr>
              <a:spcBef>
                <a:spcPts val="600"/>
              </a:spcBef>
            </a:pPr>
            <a:r>
              <a:rPr lang="en-US" sz="1700" b="1"/>
              <a:t>How are afflicting the soul, helping others, and keeping the Sabbath related?</a:t>
            </a:r>
            <a:endParaRPr lang="es-ES" sz="1700" b="1" dirty="0"/>
          </a:p>
          <a:p>
            <a:pPr>
              <a:spcBef>
                <a:spcPts val="600"/>
              </a:spcBef>
            </a:pPr>
            <a:r>
              <a:rPr lang="en-US" sz="1700" b="1"/>
              <a:t>All three involve concentration upon God, His priorities, and recognition of our dependence upon Him.</a:t>
            </a:r>
            <a:endParaRPr lang="es-ES" sz="1700" b="1" dirty="0"/>
          </a:p>
          <a:p>
            <a:pPr>
              <a:spcBef>
                <a:spcPts val="600"/>
              </a:spcBef>
            </a:pPr>
            <a:r>
              <a:rPr lang="en-US" sz="1700" b="1"/>
              <a:t>By doing all three, we pursue holiness by emulating God, who humbled Himself (Philippians 2:8), demonstrated self-sacrificing kindness (Acts 10:38), and ceased from labor on the Sabbath (Genesis 2:2-3).</a:t>
            </a:r>
            <a:endParaRPr lang="es-ES" sz="1700" b="1" dirty="0"/>
          </a:p>
          <a:p>
            <a:pPr>
              <a:spcBef>
                <a:spcPts val="600"/>
              </a:spcBef>
            </a:pPr>
            <a:r>
              <a:rPr lang="en-US" sz="1700" b="1"/>
              <a:t>Besides being a delight, keeping the Sabbath also brings special blessings (v. 14).</a:t>
            </a:r>
            <a:endParaRPr lang="es-ES" sz="1700" b="1" dirty="0"/>
          </a:p>
        </p:txBody>
      </p:sp>
      <p:pic>
        <p:nvPicPr>
          <p:cNvPr id="2" name="Imagen 1">
            <a:extLst>
              <a:ext uri="{FF2B5EF4-FFF2-40B4-BE49-F238E27FC236}">
                <a16:creationId xmlns:a16="http://schemas.microsoft.com/office/drawing/2014/main" id="{199676DA-FC91-4EB7-B931-274895DE2EAD}"/>
              </a:ext>
            </a:extLst>
          </p:cNvPr>
          <p:cNvPicPr>
            <a:picLocks noChangeAspect="1"/>
          </p:cNvPicPr>
          <p:nvPr/>
        </p:nvPicPr>
        <p:blipFill>
          <a:blip r:embed="rId3"/>
          <a:stretch>
            <a:fillRect/>
          </a:stretch>
        </p:blipFill>
        <p:spPr>
          <a:xfrm>
            <a:off x="97971" y="2101530"/>
            <a:ext cx="3717284" cy="294944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781462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800" decel="100000"/>
                                        <p:tgtEl>
                                          <p:spTgt spid="3"/>
                                        </p:tgtEl>
                                      </p:cBhvr>
                                    </p:animEffect>
                                    <p:anim calcmode="lin" valueType="num">
                                      <p:cBhvr>
                                        <p:cTn id="8" dur="800" decel="100000" fill="hold"/>
                                        <p:tgtEl>
                                          <p:spTgt spid="3"/>
                                        </p:tgtEl>
                                        <p:attrNameLst>
                                          <p:attrName>style.rotation</p:attrName>
                                        </p:attrNameLst>
                                      </p:cBhvr>
                                      <p:tavLst>
                                        <p:tav tm="0">
                                          <p:val>
                                            <p:fltVal val="-90"/>
                                          </p:val>
                                        </p:tav>
                                        <p:tav tm="100000">
                                          <p:val>
                                            <p:fltVal val="0"/>
                                          </p:val>
                                        </p:tav>
                                      </p:tavLst>
                                    </p:anim>
                                    <p:anim calcmode="lin" valueType="num">
                                      <p:cBhvr>
                                        <p:cTn id="9" dur="800" decel="100000" fill="hold"/>
                                        <p:tgtEl>
                                          <p:spTgt spid="3"/>
                                        </p:tgtEl>
                                        <p:attrNameLst>
                                          <p:attrName>ppt_x</p:attrName>
                                        </p:attrNameLst>
                                      </p:cBhvr>
                                      <p:tavLst>
                                        <p:tav tm="0">
                                          <p:val>
                                            <p:strVal val="#ppt_x+0.4"/>
                                          </p:val>
                                        </p:tav>
                                        <p:tav tm="100000">
                                          <p:val>
                                            <p:strVal val="#ppt_x-0.05"/>
                                          </p:val>
                                        </p:tav>
                                      </p:tavLst>
                                    </p:anim>
                                    <p:anim calcmode="lin" valueType="num">
                                      <p:cBhvr>
                                        <p:cTn id="10" dur="800" decel="100000" fill="hold"/>
                                        <p:tgtEl>
                                          <p:spTgt spid="3"/>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3"/>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3"/>
                                        </p:tgtEl>
                                        <p:attrNameLst>
                                          <p:attrName>ppt_y</p:attrName>
                                        </p:attrNameLst>
                                      </p:cBhvr>
                                      <p:tavLst>
                                        <p:tav tm="0">
                                          <p:val>
                                            <p:strVal val="#ppt_y+0.1"/>
                                          </p:val>
                                        </p:tav>
                                        <p:tav tm="100000">
                                          <p:val>
                                            <p:strVal val="#ppt_y"/>
                                          </p:val>
                                        </p:tav>
                                      </p:tavLst>
                                    </p:anim>
                                  </p:childTnLst>
                                </p:cTn>
                              </p:par>
                            </p:childTnLst>
                          </p:cTn>
                        </p:par>
                        <p:par>
                          <p:cTn id="13" fill="hold">
                            <p:stCondLst>
                              <p:cond delay="1000"/>
                            </p:stCondLst>
                            <p:childTnLst>
                              <p:par>
                                <p:cTn id="14" presetID="53" presetClass="entr" presetSubtype="16" fill="hold" grpId="0" nodeType="afterEffect">
                                  <p:stCondLst>
                                    <p:cond delay="0"/>
                                  </p:stCondLst>
                                  <p:childTnLst>
                                    <p:set>
                                      <p:cBhvr>
                                        <p:cTn id="15" dur="1" fill="hold">
                                          <p:stCondLst>
                                            <p:cond delay="0"/>
                                          </p:stCondLst>
                                        </p:cTn>
                                        <p:tgtEl>
                                          <p:spTgt spid="5"/>
                                        </p:tgtEl>
                                        <p:attrNameLst>
                                          <p:attrName>style.visibility</p:attrName>
                                        </p:attrNameLst>
                                      </p:cBhvr>
                                      <p:to>
                                        <p:strVal val="visible"/>
                                      </p:to>
                                    </p:set>
                                    <p:anim calcmode="lin" valueType="num">
                                      <p:cBhvr>
                                        <p:cTn id="16" dur="500" fill="hold"/>
                                        <p:tgtEl>
                                          <p:spTgt spid="5"/>
                                        </p:tgtEl>
                                        <p:attrNameLst>
                                          <p:attrName>ppt_w</p:attrName>
                                        </p:attrNameLst>
                                      </p:cBhvr>
                                      <p:tavLst>
                                        <p:tav tm="0">
                                          <p:val>
                                            <p:fltVal val="0"/>
                                          </p:val>
                                        </p:tav>
                                        <p:tav tm="100000">
                                          <p:val>
                                            <p:strVal val="#ppt_w"/>
                                          </p:val>
                                        </p:tav>
                                      </p:tavLst>
                                    </p:anim>
                                    <p:anim calcmode="lin" valueType="num">
                                      <p:cBhvr>
                                        <p:cTn id="17" dur="500" fill="hold"/>
                                        <p:tgtEl>
                                          <p:spTgt spid="5"/>
                                        </p:tgtEl>
                                        <p:attrNameLst>
                                          <p:attrName>ppt_h</p:attrName>
                                        </p:attrNameLst>
                                      </p:cBhvr>
                                      <p:tavLst>
                                        <p:tav tm="0">
                                          <p:val>
                                            <p:fltVal val="0"/>
                                          </p:val>
                                        </p:tav>
                                        <p:tav tm="100000">
                                          <p:val>
                                            <p:strVal val="#ppt_h"/>
                                          </p:val>
                                        </p:tav>
                                      </p:tavLst>
                                    </p:anim>
                                    <p:animEffect transition="in" filter="fade">
                                      <p:cBhvr>
                                        <p:cTn id="18" dur="500"/>
                                        <p:tgtEl>
                                          <p:spTgt spid="5"/>
                                        </p:tgtEl>
                                      </p:cBhvr>
                                    </p:animEffect>
                                  </p:childTnLst>
                                </p:cTn>
                              </p:par>
                            </p:childTnLst>
                          </p:cTn>
                        </p:par>
                      </p:childTnLst>
                    </p:cTn>
                  </p:par>
                  <p:par>
                    <p:cTn id="19" fill="hold">
                      <p:stCondLst>
                        <p:cond delay="indefinite"/>
                      </p:stCondLst>
                      <p:childTnLst>
                        <p:par>
                          <p:cTn id="20" fill="hold">
                            <p:stCondLst>
                              <p:cond delay="0"/>
                            </p:stCondLst>
                            <p:childTnLst>
                              <p:par>
                                <p:cTn id="21" presetID="31" presetClass="entr" presetSubtype="0"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anim calcmode="lin" valueType="num">
                                      <p:cBhvr>
                                        <p:cTn id="23" dur="1000" fill="hold"/>
                                        <p:tgtEl>
                                          <p:spTgt spid="2"/>
                                        </p:tgtEl>
                                        <p:attrNameLst>
                                          <p:attrName>ppt_w</p:attrName>
                                        </p:attrNameLst>
                                      </p:cBhvr>
                                      <p:tavLst>
                                        <p:tav tm="0">
                                          <p:val>
                                            <p:fltVal val="0"/>
                                          </p:val>
                                        </p:tav>
                                        <p:tav tm="100000">
                                          <p:val>
                                            <p:strVal val="#ppt_w"/>
                                          </p:val>
                                        </p:tav>
                                      </p:tavLst>
                                    </p:anim>
                                    <p:anim calcmode="lin" valueType="num">
                                      <p:cBhvr>
                                        <p:cTn id="24" dur="1000" fill="hold"/>
                                        <p:tgtEl>
                                          <p:spTgt spid="2"/>
                                        </p:tgtEl>
                                        <p:attrNameLst>
                                          <p:attrName>ppt_h</p:attrName>
                                        </p:attrNameLst>
                                      </p:cBhvr>
                                      <p:tavLst>
                                        <p:tav tm="0">
                                          <p:val>
                                            <p:fltVal val="0"/>
                                          </p:val>
                                        </p:tav>
                                        <p:tav tm="100000">
                                          <p:val>
                                            <p:strVal val="#ppt_h"/>
                                          </p:val>
                                        </p:tav>
                                      </p:tavLst>
                                    </p:anim>
                                    <p:anim calcmode="lin" valueType="num">
                                      <p:cBhvr>
                                        <p:cTn id="25" dur="1000" fill="hold"/>
                                        <p:tgtEl>
                                          <p:spTgt spid="2"/>
                                        </p:tgtEl>
                                        <p:attrNameLst>
                                          <p:attrName>style.rotation</p:attrName>
                                        </p:attrNameLst>
                                      </p:cBhvr>
                                      <p:tavLst>
                                        <p:tav tm="0">
                                          <p:val>
                                            <p:fltVal val="90"/>
                                          </p:val>
                                        </p:tav>
                                        <p:tav tm="100000">
                                          <p:val>
                                            <p:fltVal val="0"/>
                                          </p:val>
                                        </p:tav>
                                      </p:tavLst>
                                    </p:anim>
                                    <p:animEffect transition="in" filter="fade">
                                      <p:cBhvr>
                                        <p:cTn id="26" dur="1000"/>
                                        <p:tgtEl>
                                          <p:spTgt spid="2"/>
                                        </p:tgtEl>
                                      </p:cBhvr>
                                    </p:animEffect>
                                  </p:childTnLst>
                                </p:cTn>
                              </p:par>
                            </p:childTnLst>
                          </p:cTn>
                        </p:par>
                        <p:par>
                          <p:cTn id="27" fill="hold">
                            <p:stCondLst>
                              <p:cond delay="1000"/>
                            </p:stCondLst>
                            <p:childTnLst>
                              <p:par>
                                <p:cTn id="28" presetID="22" presetClass="entr" presetSubtype="8" fill="hold" grpId="0" nodeType="afterEffect">
                                  <p:stCondLst>
                                    <p:cond delay="0"/>
                                  </p:stCondLst>
                                  <p:childTnLst>
                                    <p:set>
                                      <p:cBhvr>
                                        <p:cTn id="29" dur="1" fill="hold">
                                          <p:stCondLst>
                                            <p:cond delay="0"/>
                                          </p:stCondLst>
                                        </p:cTn>
                                        <p:tgtEl>
                                          <p:spTgt spid="6">
                                            <p:txEl>
                                              <p:pRg st="0" end="0"/>
                                            </p:txEl>
                                          </p:spTgt>
                                        </p:tgtEl>
                                        <p:attrNameLst>
                                          <p:attrName>style.visibility</p:attrName>
                                        </p:attrNameLst>
                                      </p:cBhvr>
                                      <p:to>
                                        <p:strVal val="visible"/>
                                      </p:to>
                                    </p:set>
                                    <p:animEffect transition="in" filter="wipe(left)">
                                      <p:cBhvr>
                                        <p:cTn id="30" dur="500"/>
                                        <p:tgtEl>
                                          <p:spTgt spid="6">
                                            <p:txEl>
                                              <p:pRg st="0" end="0"/>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6">
                                            <p:txEl>
                                              <p:pRg st="1" end="1"/>
                                            </p:txEl>
                                          </p:spTgt>
                                        </p:tgtEl>
                                        <p:attrNameLst>
                                          <p:attrName>style.visibility</p:attrName>
                                        </p:attrNameLst>
                                      </p:cBhvr>
                                      <p:to>
                                        <p:strVal val="visible"/>
                                      </p:to>
                                    </p:set>
                                    <p:animEffect transition="in" filter="wipe(left)">
                                      <p:cBhvr>
                                        <p:cTn id="35" dur="500"/>
                                        <p:tgtEl>
                                          <p:spTgt spid="6">
                                            <p:txEl>
                                              <p:pRg st="1" end="1"/>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6">
                                            <p:txEl>
                                              <p:pRg st="2" end="2"/>
                                            </p:txEl>
                                          </p:spTgt>
                                        </p:tgtEl>
                                        <p:attrNameLst>
                                          <p:attrName>style.visibility</p:attrName>
                                        </p:attrNameLst>
                                      </p:cBhvr>
                                      <p:to>
                                        <p:strVal val="visible"/>
                                      </p:to>
                                    </p:set>
                                    <p:animEffect transition="in" filter="wipe(left)">
                                      <p:cBhvr>
                                        <p:cTn id="40" dur="500"/>
                                        <p:tgtEl>
                                          <p:spTgt spid="6">
                                            <p:txEl>
                                              <p:pRg st="2" end="2"/>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grpId="0" nodeType="clickEffect">
                                  <p:stCondLst>
                                    <p:cond delay="0"/>
                                  </p:stCondLst>
                                  <p:childTnLst>
                                    <p:set>
                                      <p:cBhvr>
                                        <p:cTn id="44" dur="1" fill="hold">
                                          <p:stCondLst>
                                            <p:cond delay="0"/>
                                          </p:stCondLst>
                                        </p:cTn>
                                        <p:tgtEl>
                                          <p:spTgt spid="6">
                                            <p:txEl>
                                              <p:pRg st="3" end="3"/>
                                            </p:txEl>
                                          </p:spTgt>
                                        </p:tgtEl>
                                        <p:attrNameLst>
                                          <p:attrName>style.visibility</p:attrName>
                                        </p:attrNameLst>
                                      </p:cBhvr>
                                      <p:to>
                                        <p:strVal val="visible"/>
                                      </p:to>
                                    </p:set>
                                    <p:animEffect transition="in" filter="wipe(left)">
                                      <p:cBhvr>
                                        <p:cTn id="45" dur="500"/>
                                        <p:tgtEl>
                                          <p:spTgt spid="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animBg="1"/>
      <p:bldP spid="6"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3000"/>
            <a:lum/>
          </a:blip>
          <a:srcRect/>
          <a:stretch>
            <a:fillRect/>
          </a:stretch>
        </a:blipFill>
        <a:effectLst/>
      </p:bgPr>
    </p:bg>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D9C74A79-42AB-4FBF-932E-E1B3FCAEA52F}"/>
              </a:ext>
            </a:extLst>
          </p:cNvPr>
          <p:cNvSpPr txBox="1"/>
          <p:nvPr/>
        </p:nvSpPr>
        <p:spPr>
          <a:xfrm>
            <a:off x="1553456" y="433024"/>
            <a:ext cx="5891349" cy="3985706"/>
          </a:xfrm>
          <a:prstGeom prst="rect">
            <a:avLst/>
          </a:prstGeom>
          <a:noFill/>
        </p:spPr>
        <p:txBody>
          <a:bodyPr wrap="square">
            <a:spAutoFit/>
          </a:bodyPr>
          <a:lstStyle/>
          <a:p>
            <a:pPr>
              <a:spcBef>
                <a:spcPts val="600"/>
              </a:spcBef>
            </a:pPr>
            <a:r>
              <a:rPr lang="es-ES" sz="2300">
                <a:latin typeface="Cooper Black" panose="0208090404030B020404" pitchFamily="18" charset="0"/>
              </a:rPr>
              <a:t>“</a:t>
            </a:r>
            <a:r>
              <a:rPr lang="en-US" sz="2300">
                <a:latin typeface="Cooper Black" panose="0208090404030B020404" pitchFamily="18" charset="0"/>
              </a:rPr>
              <a:t>Good deeds are twice a blessing, benefiting both the giver and the receiver of the kindness. The consciousness of right-doing is one of the best medicines for diseased bodies and minds. When the mind is free and happy from a sense of duty well done and the satisfaction of giving happiness to others, the cheering, uplifting influence brings new life to the whole being.</a:t>
            </a:r>
            <a:r>
              <a:rPr lang="es-ES" sz="2300">
                <a:latin typeface="Cooper Black" panose="0208090404030B020404" pitchFamily="18" charset="0"/>
              </a:rPr>
              <a:t>”</a:t>
            </a:r>
            <a:endParaRPr lang="es-ES" sz="2300" dirty="0">
              <a:latin typeface="Cooper Black" panose="0208090404030B020404" pitchFamily="18" charset="0"/>
            </a:endParaRPr>
          </a:p>
        </p:txBody>
      </p:sp>
      <p:sp>
        <p:nvSpPr>
          <p:cNvPr id="4" name="CuadroTexto 3">
            <a:extLst>
              <a:ext uri="{FF2B5EF4-FFF2-40B4-BE49-F238E27FC236}">
                <a16:creationId xmlns:a16="http://schemas.microsoft.com/office/drawing/2014/main" id="{8C0F0CCC-B10D-4556-A2EC-F751B8579180}"/>
              </a:ext>
            </a:extLst>
          </p:cNvPr>
          <p:cNvSpPr txBox="1"/>
          <p:nvPr/>
        </p:nvSpPr>
        <p:spPr>
          <a:xfrm>
            <a:off x="3410239" y="4439144"/>
            <a:ext cx="4124527" cy="338554"/>
          </a:xfrm>
          <a:prstGeom prst="rect">
            <a:avLst/>
          </a:prstGeom>
          <a:noFill/>
        </p:spPr>
        <p:txBody>
          <a:bodyPr wrap="none" rtlCol="0">
            <a:spAutoFit/>
          </a:bodyPr>
          <a:lstStyle/>
          <a:p>
            <a:pPr algn="r"/>
            <a:r>
              <a:rPr lang="en-US" sz="1600" b="1"/>
              <a:t>E.G.W. (The Ministry of Healing, cp. 18, p. 257)</a:t>
            </a:r>
            <a:endParaRPr lang="es-ES" sz="1600" b="1" dirty="0"/>
          </a:p>
        </p:txBody>
      </p:sp>
    </p:spTree>
    <p:extLst>
      <p:ext uri="{BB962C8B-B14F-4D97-AF65-F5344CB8AC3E}">
        <p14:creationId xmlns:p14="http://schemas.microsoft.com/office/powerpoint/2010/main" val="1102750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theme/theme1.xml><?xml version="1.0" encoding="utf-8"?>
<a:theme xmlns:a="http://schemas.openxmlformats.org/drawingml/2006/main" name="Tema de Office">
  <a:themeElements>
    <a:clrScheme name="Aspecto">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Tema de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401</TotalTime>
  <Words>966</Words>
  <Application>Microsoft Office PowerPoint</Application>
  <PresentationFormat>On-screen Show (16:9)</PresentationFormat>
  <Paragraphs>33</Paragraphs>
  <Slides>9</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9</vt:i4>
      </vt:variant>
    </vt:vector>
  </HeadingPairs>
  <TitlesOfParts>
    <vt:vector size="16" baseType="lpstr">
      <vt:lpstr>Calibri</vt:lpstr>
      <vt:lpstr>Arial Rounded MT Bold</vt:lpstr>
      <vt:lpstr>Comic Sans MS</vt:lpstr>
      <vt:lpstr>Arial</vt:lpstr>
      <vt:lpstr>Cooper Black</vt:lpstr>
      <vt:lpstr>Calibri Light</vt:lpstr>
      <vt:lpstr>Tema de Office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Sergio Fustero Carreras</dc:creator>
  <cp:lastModifiedBy>Neithan Kunya</cp:lastModifiedBy>
  <cp:revision>65</cp:revision>
  <dcterms:created xsi:type="dcterms:W3CDTF">2021-02-23T15:17:29Z</dcterms:created>
  <dcterms:modified xsi:type="dcterms:W3CDTF">2021-03-13T10:21:00Z</dcterms:modified>
</cp:coreProperties>
</file>